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87" r:id="rId2"/>
    <p:sldId id="267" r:id="rId3"/>
    <p:sldId id="269" r:id="rId4"/>
    <p:sldId id="273" r:id="rId5"/>
    <p:sldId id="272" r:id="rId6"/>
    <p:sldId id="260" r:id="rId7"/>
    <p:sldId id="270" r:id="rId8"/>
    <p:sldId id="271" r:id="rId9"/>
    <p:sldId id="276" r:id="rId10"/>
    <p:sldId id="261" r:id="rId11"/>
    <p:sldId id="277" r:id="rId12"/>
    <p:sldId id="278" r:id="rId13"/>
    <p:sldId id="286" r:id="rId14"/>
    <p:sldId id="281" r:id="rId15"/>
    <p:sldId id="282" r:id="rId16"/>
    <p:sldId id="283" r:id="rId17"/>
    <p:sldId id="284" r:id="rId18"/>
    <p:sldId id="280" r:id="rId19"/>
    <p:sldId id="274" r:id="rId20"/>
    <p:sldId id="275" r:id="rId21"/>
    <p:sldId id="268" r:id="rId22"/>
    <p:sldId id="266" r:id="rId23"/>
  </p:sldIdLst>
  <p:sldSz cx="9144000" cy="6858000" type="letter"/>
  <p:notesSz cx="6858000" cy="9144000"/>
  <p:defaultTextStyle>
    <a:defPPr>
      <a:defRPr lang="en-US"/>
    </a:defPPr>
    <a:lvl1pPr algn="l" defTabSz="455613" rtl="0" fontAlgn="base">
      <a:spcBef>
        <a:spcPct val="0"/>
      </a:spcBef>
      <a:spcAft>
        <a:spcPct val="0"/>
      </a:spcAft>
      <a:defRPr kern="1200">
        <a:solidFill>
          <a:schemeClr val="tx1"/>
        </a:solidFill>
        <a:latin typeface="Arial" charset="0"/>
        <a:ea typeface="ＭＳ Ｐゴシック" pitchFamily="34" charset="-128"/>
        <a:cs typeface="+mn-cs"/>
      </a:defRPr>
    </a:lvl1pPr>
    <a:lvl2pPr marL="4556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2pPr>
    <a:lvl3pPr marL="9128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3pPr>
    <a:lvl4pPr marL="13700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4pPr>
    <a:lvl5pPr marL="1827213" indent="1588" algn="l" defTabSz="455613"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55302"/>
    <a:srgbClr val="E553FF"/>
    <a:srgbClr val="C9C9C9"/>
    <a:srgbClr val="FFFFFF"/>
    <a:srgbClr val="C7C8C7"/>
    <a:srgbClr val="000000"/>
    <a:srgbClr val="F9F9FF"/>
    <a:srgbClr val="7F7F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60"/>
  </p:normalViewPr>
  <p:slideViewPr>
    <p:cSldViewPr snapToGrid="0">
      <p:cViewPr>
        <p:scale>
          <a:sx n="80" d="100"/>
          <a:sy n="80" d="100"/>
        </p:scale>
        <p:origin x="-1746" y="-138"/>
      </p:cViewPr>
      <p:guideLst>
        <p:guide orient="horz" pos="3865"/>
        <p:guide orient="horz" pos="1249"/>
        <p:guide orient="horz" pos="303"/>
        <p:guide pos="1778"/>
        <p:guide pos="5530"/>
        <p:guide pos="21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330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tx>
            <c:strRef>
              <c:f>Sheet1!$B$1</c:f>
              <c:strCache>
                <c:ptCount val="1"/>
                <c:pt idx="0">
                  <c:v>Series 1</c:v>
                </c:pt>
              </c:strCache>
            </c:strRef>
          </c:tx>
          <c:spPr>
            <a:solidFill>
              <a:schemeClr val="accent3"/>
            </a:solidFill>
          </c:spPr>
          <c:dLbls>
            <c:delete val="1"/>
          </c:dLbls>
          <c:cat>
            <c:strRef>
              <c:f>Sheet1!$A$2:$A$4</c:f>
              <c:strCache>
                <c:ptCount val="3"/>
                <c:pt idx="0">
                  <c:v>Category 1</c:v>
                </c:pt>
                <c:pt idx="1">
                  <c:v>Category 2</c:v>
                </c:pt>
                <c:pt idx="2">
                  <c:v>Category 3</c:v>
                </c:pt>
              </c:strCache>
            </c:strRef>
          </c:cat>
          <c:val>
            <c:numRef>
              <c:f>Sheet1!$B$2:$B$4</c:f>
              <c:numCache>
                <c:formatCode>General</c:formatCode>
                <c:ptCount val="3"/>
                <c:pt idx="0">
                  <c:v>4</c:v>
                </c:pt>
                <c:pt idx="1">
                  <c:v>3</c:v>
                </c:pt>
                <c:pt idx="2">
                  <c:v>5</c:v>
                </c:pt>
              </c:numCache>
            </c:numRef>
          </c:val>
        </c:ser>
        <c:dLbls>
          <c:showVal val="1"/>
        </c:dLbls>
        <c:gapWidth val="75"/>
        <c:axId val="120193024"/>
        <c:axId val="135424640"/>
      </c:barChart>
      <c:catAx>
        <c:axId val="120193024"/>
        <c:scaling>
          <c:orientation val="minMax"/>
        </c:scaling>
        <c:axPos val="b"/>
        <c:majorTickMark val="none"/>
        <c:tickLblPos val="nextTo"/>
        <c:crossAx val="135424640"/>
        <c:crosses val="autoZero"/>
        <c:auto val="1"/>
        <c:lblAlgn val="ctr"/>
        <c:lblOffset val="100"/>
      </c:catAx>
      <c:valAx>
        <c:axId val="135424640"/>
        <c:scaling>
          <c:orientation val="minMax"/>
        </c:scaling>
        <c:axPos val="l"/>
        <c:numFmt formatCode="General" sourceLinked="1"/>
        <c:majorTickMark val="none"/>
        <c:tickLblPos val="nextTo"/>
        <c:crossAx val="120193024"/>
        <c:crosses val="autoZero"/>
        <c:crossBetween val="between"/>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a:pPr>
            <a:r>
              <a:rPr lang="en-US"/>
              <a:t>Pie Chart</a:t>
            </a:r>
          </a:p>
        </c:rich>
      </c:tx>
      <c:layout>
        <c:manualLayout>
          <c:xMode val="edge"/>
          <c:yMode val="edge"/>
          <c:x val="0.22096087198557285"/>
          <c:y val="2.6098741609100452E-2"/>
        </c:manualLayout>
      </c:layout>
    </c:title>
    <c:plotArea>
      <c:layout/>
      <c:pieChart>
        <c:varyColors val="1"/>
        <c:ser>
          <c:idx val="0"/>
          <c:order val="0"/>
          <c:tx>
            <c:strRef>
              <c:f>Sheet1!$B$1</c:f>
              <c:strCache>
                <c:ptCount val="1"/>
                <c:pt idx="0">
                  <c:v>Sales</c:v>
                </c:pt>
              </c:strCache>
            </c:strRef>
          </c:tx>
          <c:cat>
            <c:strRef>
              <c:f>Sheet1!$A$2:$A$5</c:f>
              <c:strCache>
                <c:ptCount val="4"/>
                <c:pt idx="0">
                  <c:v>Lorem Ipsum</c:v>
                </c:pt>
                <c:pt idx="1">
                  <c:v>Lorem Ipsum</c:v>
                </c:pt>
                <c:pt idx="2">
                  <c:v>Lorem Ipsum</c:v>
                </c:pt>
                <c:pt idx="3">
                  <c:v>Lorem Ipsum</c:v>
                </c:pt>
              </c:strCache>
            </c:strRef>
          </c:cat>
          <c:val>
            <c:numRef>
              <c:f>Sheet1!$B$2:$B$5</c:f>
              <c:numCache>
                <c:formatCode>General</c:formatCode>
                <c:ptCount val="4"/>
                <c:pt idx="0">
                  <c:v>8.2000000000000011</c:v>
                </c:pt>
                <c:pt idx="1">
                  <c:v>3.2</c:v>
                </c:pt>
                <c:pt idx="2">
                  <c:v>1.4</c:v>
                </c:pt>
                <c:pt idx="3">
                  <c:v>1.2</c:v>
                </c:pt>
              </c:numCache>
            </c:numRef>
          </c:val>
        </c:ser>
        <c:firstSliceAng val="0"/>
      </c:pieChart>
    </c:plotArea>
    <c:legend>
      <c:legendPos val="r"/>
      <c:layout>
        <c:manualLayout>
          <c:xMode val="edge"/>
          <c:yMode val="edge"/>
          <c:x val="0.59032199946053976"/>
          <c:y val="0.35728697758419564"/>
          <c:w val="0.3647090924049618"/>
          <c:h val="0.43260136980718145"/>
        </c:manualLayout>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Series 1</c:v>
                </c:pt>
              </c:strCache>
            </c:strRef>
          </c:tx>
          <c:spPr>
            <a:solidFill>
              <a:schemeClr val="accent3"/>
            </a:solidFill>
          </c:spPr>
          <c:dLbls>
            <c:delete val="1"/>
          </c:dLbls>
          <c:cat>
            <c:strRef>
              <c:f>Sheet1!$A$2:$A$4</c:f>
              <c:strCache>
                <c:ptCount val="3"/>
                <c:pt idx="0">
                  <c:v>Lorem Ipsum</c:v>
                </c:pt>
                <c:pt idx="1">
                  <c:v>Lorem Ipsum</c:v>
                </c:pt>
                <c:pt idx="2">
                  <c:v>Lorem Ipsum</c:v>
                </c:pt>
              </c:strCache>
            </c:strRef>
          </c:cat>
          <c:val>
            <c:numRef>
              <c:f>Sheet1!$B$2:$B$4</c:f>
              <c:numCache>
                <c:formatCode>General</c:formatCode>
                <c:ptCount val="3"/>
                <c:pt idx="0">
                  <c:v>4</c:v>
                </c:pt>
                <c:pt idx="1">
                  <c:v>3</c:v>
                </c:pt>
                <c:pt idx="2">
                  <c:v>5</c:v>
                </c:pt>
              </c:numCache>
            </c:numRef>
          </c:val>
        </c:ser>
        <c:ser>
          <c:idx val="1"/>
          <c:order val="1"/>
          <c:tx>
            <c:strRef>
              <c:f>Sheet1!$C$1</c:f>
              <c:strCache>
                <c:ptCount val="1"/>
                <c:pt idx="0">
                  <c:v>Series 2</c:v>
                </c:pt>
              </c:strCache>
            </c:strRef>
          </c:tx>
          <c:spPr>
            <a:solidFill>
              <a:schemeClr val="accent4"/>
            </a:solidFill>
          </c:spPr>
          <c:cat>
            <c:strRef>
              <c:f>Sheet1!$A$2:$A$4</c:f>
              <c:strCache>
                <c:ptCount val="3"/>
                <c:pt idx="0">
                  <c:v>Lorem Ipsum</c:v>
                </c:pt>
                <c:pt idx="1">
                  <c:v>Lorem Ipsum</c:v>
                </c:pt>
                <c:pt idx="2">
                  <c:v>Lorem Ipsum</c:v>
                </c:pt>
              </c:strCache>
            </c:strRef>
          </c:cat>
          <c:val>
            <c:numRef>
              <c:f>Sheet1!$C$2:$C$4</c:f>
              <c:numCache>
                <c:formatCode>General</c:formatCode>
                <c:ptCount val="3"/>
                <c:pt idx="0">
                  <c:v>3</c:v>
                </c:pt>
                <c:pt idx="1">
                  <c:v>5</c:v>
                </c:pt>
                <c:pt idx="2">
                  <c:v>3</c:v>
                </c:pt>
              </c:numCache>
            </c:numRef>
          </c:val>
        </c:ser>
        <c:dLbls>
          <c:showVal val="1"/>
        </c:dLbls>
        <c:gapWidth val="75"/>
        <c:axId val="135667072"/>
        <c:axId val="135672960"/>
      </c:barChart>
      <c:catAx>
        <c:axId val="135667072"/>
        <c:scaling>
          <c:orientation val="minMax"/>
        </c:scaling>
        <c:axPos val="b"/>
        <c:majorTickMark val="none"/>
        <c:tickLblPos val="nextTo"/>
        <c:crossAx val="135672960"/>
        <c:crosses val="autoZero"/>
        <c:auto val="1"/>
        <c:lblAlgn val="ctr"/>
        <c:lblOffset val="100"/>
      </c:catAx>
      <c:valAx>
        <c:axId val="135672960"/>
        <c:scaling>
          <c:orientation val="minMax"/>
        </c:scaling>
        <c:axPos val="l"/>
        <c:numFmt formatCode="General" sourceLinked="1"/>
        <c:majorTickMark val="none"/>
        <c:tickLblPos val="nextTo"/>
        <c:crossAx val="135667072"/>
        <c:crosses val="autoZero"/>
        <c:crossBetween val="between"/>
      </c:valAx>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Series 1</c:v>
                </c:pt>
              </c:strCache>
            </c:strRef>
          </c:tx>
          <c:spPr>
            <a:solidFill>
              <a:schemeClr val="bg1"/>
            </a:solidFill>
          </c:spPr>
          <c:dLbls>
            <c:delete val="1"/>
          </c:dLbls>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General</c:formatCode>
                <c:ptCount val="6"/>
                <c:pt idx="0">
                  <c:v>61</c:v>
                </c:pt>
                <c:pt idx="1">
                  <c:v>86</c:v>
                </c:pt>
                <c:pt idx="2">
                  <c:v>59</c:v>
                </c:pt>
                <c:pt idx="3">
                  <c:v>67</c:v>
                </c:pt>
                <c:pt idx="4">
                  <c:v>61</c:v>
                </c:pt>
                <c:pt idx="5">
                  <c:v>90</c:v>
                </c:pt>
              </c:numCache>
            </c:numRef>
          </c:val>
        </c:ser>
        <c:dLbls>
          <c:showVal val="1"/>
        </c:dLbls>
        <c:gapWidth val="75"/>
        <c:axId val="60598144"/>
        <c:axId val="60599680"/>
      </c:barChart>
      <c:catAx>
        <c:axId val="60598144"/>
        <c:scaling>
          <c:orientation val="minMax"/>
        </c:scaling>
        <c:delete val="1"/>
        <c:axPos val="b"/>
        <c:majorTickMark val="none"/>
        <c:tickLblPos val="none"/>
        <c:crossAx val="60599680"/>
        <c:crosses val="autoZero"/>
        <c:auto val="1"/>
        <c:lblAlgn val="ctr"/>
        <c:lblOffset val="100"/>
      </c:catAx>
      <c:valAx>
        <c:axId val="60599680"/>
        <c:scaling>
          <c:orientation val="minMax"/>
        </c:scaling>
        <c:axPos val="l"/>
        <c:numFmt formatCode="General" sourceLinked="1"/>
        <c:majorTickMark val="none"/>
        <c:tickLblPos val="nextTo"/>
        <c:spPr>
          <a:ln>
            <a:solidFill>
              <a:schemeClr val="bg1"/>
            </a:solidFill>
          </a:ln>
        </c:spPr>
        <c:crossAx val="60598144"/>
        <c:crosses val="autoZero"/>
        <c:crossBetween val="between"/>
      </c:valAx>
    </c:plotArea>
    <c:plotVisOnly val="1"/>
  </c:chart>
  <c:txPr>
    <a:bodyPr/>
    <a:lstStyle/>
    <a:p>
      <a:pPr>
        <a:defRPr sz="1800">
          <a:solidFill>
            <a:schemeClr val="bg1"/>
          </a:solidFill>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B9561B4-413E-4777-9322-906220C30BBD}" type="datetime1">
              <a:rPr lang="en-US"/>
              <a:pPr>
                <a:defRPr/>
              </a:pPr>
              <a:t>4/25/2014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F6814C2-0D17-4ED1-82CA-3101CF0FD3F1}"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586CD15-D7CE-4381-B8AD-FBD9FEE81DB3}" type="datetime1">
              <a:rPr lang="en-US"/>
              <a:pPr>
                <a:defRPr/>
              </a:pPr>
              <a:t>4/25/2014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57118"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DB1AAEB-58AD-4169-B81A-35AB747C1E3A}"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56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2pPr>
    <a:lvl3pPr marL="9128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3pPr>
    <a:lvl4pPr marL="13700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4pPr>
    <a:lvl5pPr marL="1827213" algn="l" defTabSz="455613"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5pPr>
    <a:lvl6pPr marL="2285593" algn="l" defTabSz="457118" rtl="0" eaLnBrk="1" latinLnBrk="0" hangingPunct="1">
      <a:defRPr sz="1200" kern="1200">
        <a:solidFill>
          <a:schemeClr val="tx1"/>
        </a:solidFill>
        <a:latin typeface="+mn-lt"/>
        <a:ea typeface="+mn-ea"/>
        <a:cs typeface="+mn-cs"/>
      </a:defRPr>
    </a:lvl6pPr>
    <a:lvl7pPr marL="2742712" algn="l" defTabSz="457118" rtl="0" eaLnBrk="1" latinLnBrk="0" hangingPunct="1">
      <a:defRPr sz="1200" kern="1200">
        <a:solidFill>
          <a:schemeClr val="tx1"/>
        </a:solidFill>
        <a:latin typeface="+mn-lt"/>
        <a:ea typeface="+mn-ea"/>
        <a:cs typeface="+mn-cs"/>
      </a:defRPr>
    </a:lvl7pPr>
    <a:lvl8pPr marL="3199830" algn="l" defTabSz="457118" rtl="0" eaLnBrk="1" latinLnBrk="0" hangingPunct="1">
      <a:defRPr sz="1200" kern="1200">
        <a:solidFill>
          <a:schemeClr val="tx1"/>
        </a:solidFill>
        <a:latin typeface="+mn-lt"/>
        <a:ea typeface="+mn-ea"/>
        <a:cs typeface="+mn-cs"/>
      </a:defRPr>
    </a:lvl8pPr>
    <a:lvl9pPr marL="3656948" algn="l" defTabSz="45711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White | Dig Deeper. Climb Higher.">
    <p:spTree>
      <p:nvGrpSpPr>
        <p:cNvPr id="1" name=""/>
        <p:cNvGrpSpPr/>
        <p:nvPr/>
      </p:nvGrpSpPr>
      <p:grpSpPr>
        <a:xfrm>
          <a:off x="0" y="0"/>
          <a:ext cx="0" cy="0"/>
          <a:chOff x="0" y="0"/>
          <a:chExt cx="0" cy="0"/>
        </a:xfrm>
      </p:grpSpPr>
      <p:pic>
        <p:nvPicPr>
          <p:cNvPr id="9" name="Picture 8" descr="dig deeper.png"/>
          <p:cNvPicPr>
            <a:picLocks noChangeAspect="1"/>
          </p:cNvPicPr>
          <p:nvPr userDrawn="1"/>
        </p:nvPicPr>
        <p:blipFill>
          <a:blip r:embed="rId2"/>
          <a:stretch>
            <a:fillRect/>
          </a:stretch>
        </p:blipFill>
        <p:spPr>
          <a:xfrm>
            <a:off x="5355771" y="2972392"/>
            <a:ext cx="2933236" cy="331766"/>
          </a:xfrm>
          <a:prstGeom prst="rect">
            <a:avLst/>
          </a:prstGeom>
        </p:spPr>
      </p:pic>
      <p:grpSp>
        <p:nvGrpSpPr>
          <p:cNvPr id="2" name="Group 7"/>
          <p:cNvGrpSpPr/>
          <p:nvPr userDrawn="1"/>
        </p:nvGrpSpPr>
        <p:grpSpPr>
          <a:xfrm flipV="1">
            <a:off x="0" y="6650179"/>
            <a:ext cx="9144000" cy="219695"/>
            <a:chOff x="0" y="6520850"/>
            <a:chExt cx="9553902" cy="337150"/>
          </a:xfrm>
        </p:grpSpPr>
        <p:sp>
          <p:nvSpPr>
            <p:cNvPr id="10" name="Rectangle 9"/>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Text Placeholder 10"/>
          <p:cNvSpPr>
            <a:spLocks noGrp="1"/>
          </p:cNvSpPr>
          <p:nvPr>
            <p:ph type="body" sz="quarter" idx="11" hasCustomPrompt="1"/>
          </p:nvPr>
        </p:nvSpPr>
        <p:spPr>
          <a:xfrm>
            <a:off x="777828" y="4248956"/>
            <a:ext cx="3724892" cy="369332"/>
          </a:xfrm>
          <a:prstGeom prst="rect">
            <a:avLst/>
          </a:prstGeom>
        </p:spPr>
        <p:txBody>
          <a:bodyPr vert="horz" wrap="square" lIns="0" tIns="0" rIns="0" bIns="0" anchor="t">
            <a:spAutoFit/>
          </a:bodyPr>
          <a:lstStyle>
            <a:lvl1pPr marL="0" indent="0" algn="ctr">
              <a:lnSpc>
                <a:spcPct val="100000"/>
              </a:lnSpc>
              <a:buNone/>
              <a:defRPr sz="2400" cap="all" baseline="0">
                <a:solidFill>
                  <a:schemeClr val="tx1"/>
                </a:solidFill>
                <a:latin typeface="Arial Black" pitchFamily="34" charset="0"/>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Client Name</a:t>
            </a:r>
          </a:p>
        </p:txBody>
      </p:sp>
      <p:sp>
        <p:nvSpPr>
          <p:cNvPr id="18" name="Text Placeholder 10"/>
          <p:cNvSpPr>
            <a:spLocks noGrp="1"/>
          </p:cNvSpPr>
          <p:nvPr>
            <p:ph type="body" sz="quarter" idx="12" hasCustomPrompt="1"/>
          </p:nvPr>
        </p:nvSpPr>
        <p:spPr>
          <a:xfrm>
            <a:off x="4623461" y="4248956"/>
            <a:ext cx="3724892" cy="369332"/>
          </a:xfrm>
          <a:prstGeom prst="rect">
            <a:avLst/>
          </a:prstGeom>
        </p:spPr>
        <p:txBody>
          <a:bodyPr vert="horz" wrap="square" lIns="0" tIns="0" rIns="0" bIns="0" anchor="t">
            <a:spAutoFit/>
          </a:bodyPr>
          <a:lstStyle>
            <a:lvl1pPr marL="0" indent="0" algn="ctr">
              <a:lnSpc>
                <a:spcPct val="100000"/>
              </a:lnSpc>
              <a:buNone/>
              <a:defRPr lang="en-US" sz="2400" kern="1200" cap="all" baseline="0" dirty="0" smtClean="0">
                <a:solidFill>
                  <a:schemeClr val="tx1"/>
                </a:solidFill>
                <a:latin typeface="Arial Black" pitchFamily="34" charset="0"/>
                <a:ea typeface="ＭＳ Ｐゴシック" charset="0"/>
                <a:cs typeface="Arial Narrow"/>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marL="0" lvl="0" indent="0" algn="ctr" defTabSz="455613" rtl="0" eaLnBrk="0" fontAlgn="base" hangingPunct="0">
              <a:lnSpc>
                <a:spcPct val="100000"/>
              </a:lnSpc>
              <a:spcBef>
                <a:spcPct val="0"/>
              </a:spcBef>
              <a:spcAft>
                <a:spcPct val="0"/>
              </a:spcAft>
              <a:buClr>
                <a:schemeClr val="tx1"/>
              </a:buClr>
              <a:buFont typeface="Arial" charset="0"/>
              <a:buNone/>
            </a:pPr>
            <a:r>
              <a:rPr lang="en-US" dirty="0" smtClean="0"/>
              <a:t>Presenter Name</a:t>
            </a:r>
          </a:p>
        </p:txBody>
      </p:sp>
      <p:sp>
        <p:nvSpPr>
          <p:cNvPr id="19" name="Rectangle 18"/>
          <p:cNvSpPr/>
          <p:nvPr userDrawn="1"/>
        </p:nvSpPr>
        <p:spPr>
          <a:xfrm flipV="1">
            <a:off x="783772" y="3633842"/>
            <a:ext cx="7576457" cy="45719"/>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p>
        </p:txBody>
      </p:sp>
      <p:sp>
        <p:nvSpPr>
          <p:cNvPr id="21" name="Text Placeholder 10"/>
          <p:cNvSpPr>
            <a:spLocks noGrp="1"/>
          </p:cNvSpPr>
          <p:nvPr>
            <p:ph type="body" sz="quarter" idx="13" hasCustomPrompt="1"/>
          </p:nvPr>
        </p:nvSpPr>
        <p:spPr>
          <a:xfrm>
            <a:off x="777828" y="4615114"/>
            <a:ext cx="3724892" cy="307777"/>
          </a:xfrm>
          <a:prstGeom prst="rect">
            <a:avLst/>
          </a:prstGeom>
        </p:spPr>
        <p:txBody>
          <a:bodyPr vert="horz" wrap="square" lIns="0" tIns="0" rIns="0" bIns="0" anchor="t">
            <a:spAutoFit/>
          </a:bodyPr>
          <a:lstStyle>
            <a:lvl1pPr marL="0" indent="0" algn="ctr">
              <a:lnSpc>
                <a:spcPct val="100000"/>
              </a:lnSpc>
              <a:buNone/>
              <a:defRPr sz="20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add Title and Company</a:t>
            </a:r>
          </a:p>
        </p:txBody>
      </p:sp>
      <p:sp>
        <p:nvSpPr>
          <p:cNvPr id="22" name="Text Placeholder 10"/>
          <p:cNvSpPr>
            <a:spLocks noGrp="1"/>
          </p:cNvSpPr>
          <p:nvPr>
            <p:ph type="body" sz="quarter" idx="14" hasCustomPrompt="1"/>
          </p:nvPr>
        </p:nvSpPr>
        <p:spPr>
          <a:xfrm>
            <a:off x="4623461" y="4615114"/>
            <a:ext cx="3724892" cy="307777"/>
          </a:xfrm>
          <a:prstGeom prst="rect">
            <a:avLst/>
          </a:prstGeom>
        </p:spPr>
        <p:txBody>
          <a:bodyPr vert="horz" wrap="square" lIns="0" tIns="0" rIns="0" bIns="0" anchor="t">
            <a:spAutoFit/>
          </a:bodyPr>
          <a:lstStyle>
            <a:lvl1pPr marL="0" indent="0" algn="ctr">
              <a:lnSpc>
                <a:spcPct val="100000"/>
              </a:lnSpc>
              <a:buNone/>
              <a:defRPr sz="20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add Title and Company</a:t>
            </a:r>
          </a:p>
        </p:txBody>
      </p:sp>
      <p:pic>
        <p:nvPicPr>
          <p:cNvPr id="20" name="Picture 19" descr="Leadership Resource Group.png"/>
          <p:cNvPicPr>
            <a:picLocks noChangeAspect="1"/>
          </p:cNvPicPr>
          <p:nvPr userDrawn="1"/>
        </p:nvPicPr>
        <p:blipFill>
          <a:blip r:embed="rId3"/>
          <a:stretch>
            <a:fillRect/>
          </a:stretch>
        </p:blipFill>
        <p:spPr>
          <a:xfrm>
            <a:off x="712582" y="2156056"/>
            <a:ext cx="7659522" cy="842934"/>
          </a:xfrm>
          <a:prstGeom prst="rect">
            <a:avLst/>
          </a:prstGeom>
        </p:spPr>
      </p:pic>
      <p:pic>
        <p:nvPicPr>
          <p:cNvPr id="23" name="Picture 22" descr="circles.png"/>
          <p:cNvPicPr>
            <a:picLocks noChangeAspect="1"/>
          </p:cNvPicPr>
          <p:nvPr userDrawn="1"/>
        </p:nvPicPr>
        <p:blipFill>
          <a:blip r:embed="rId4"/>
          <a:stretch>
            <a:fillRect/>
          </a:stretch>
        </p:blipFill>
        <p:spPr>
          <a:xfrm>
            <a:off x="2838449" y="768323"/>
            <a:ext cx="3467102" cy="135063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 Two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7"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5" name="Group 14"/>
          <p:cNvGrpSpPr/>
          <p:nvPr userDrawn="1"/>
        </p:nvGrpSpPr>
        <p:grpSpPr>
          <a:xfrm flipV="1">
            <a:off x="0" y="6650179"/>
            <a:ext cx="9144000" cy="219695"/>
            <a:chOff x="0" y="6520850"/>
            <a:chExt cx="9553902" cy="337150"/>
          </a:xfrm>
        </p:grpSpPr>
        <p:sp>
          <p:nvSpPr>
            <p:cNvPr id="16" name="Rectangle 15"/>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5" name="Picture 14"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7" name="Rectangle 16"/>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One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1" name="Picture 10"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2" name="Group 11"/>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Two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3" name="Group 12"/>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Only">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3" name="Group 12"/>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Three Images &amp; Text | One Line Header">
    <p:spTree>
      <p:nvGrpSpPr>
        <p:cNvPr id="1" name=""/>
        <p:cNvGrpSpPr/>
        <p:nvPr/>
      </p:nvGrpSpPr>
      <p:grpSpPr>
        <a:xfrm>
          <a:off x="0" y="0"/>
          <a:ext cx="0" cy="0"/>
          <a:chOff x="0" y="0"/>
          <a:chExt cx="0" cy="0"/>
        </a:xfrm>
      </p:grpSpPr>
      <p:sp>
        <p:nvSpPr>
          <p:cNvPr id="14" name="Text Placeholder 2"/>
          <p:cNvSpPr>
            <a:spLocks noGrp="1"/>
          </p:cNvSpPr>
          <p:nvPr>
            <p:ph type="body" sz="quarter" idx="11"/>
          </p:nvPr>
        </p:nvSpPr>
        <p:spPr>
          <a:xfrm>
            <a:off x="469077" y="3491353"/>
            <a:ext cx="2618493" cy="2363189"/>
          </a:xfrm>
          <a:prstGeom prst="rect">
            <a:avLst/>
          </a:prstGeom>
        </p:spPr>
        <p:txBody>
          <a:bodyPr vert="horz" lIns="0" tIns="0" rIns="0" bIns="0"/>
          <a:lstStyle>
            <a:lvl1pPr>
              <a:lnSpc>
                <a:spcPct val="110000"/>
              </a:lnSpc>
              <a:spcBef>
                <a:spcPts val="1200"/>
              </a:spcBef>
              <a:buClrTx/>
              <a:defRPr sz="2000">
                <a:solidFill>
                  <a:schemeClr val="tx1"/>
                </a:solidFill>
              </a:defRPr>
            </a:lvl1pPr>
            <a:lvl2pPr>
              <a:lnSpc>
                <a:spcPct val="110000"/>
              </a:lnSpc>
              <a:buClrTx/>
              <a:defRPr sz="1800">
                <a:solidFill>
                  <a:schemeClr val="tx1"/>
                </a:solidFill>
              </a:defRPr>
            </a:lvl2pPr>
            <a:lvl3pPr>
              <a:lnSpc>
                <a:spcPct val="110000"/>
              </a:lnSpc>
              <a:buClrTx/>
              <a:defRPr sz="1600">
                <a:solidFill>
                  <a:schemeClr val="tx1"/>
                </a:solidFill>
              </a:defRPr>
            </a:lvl3pPr>
            <a:lvl4pPr>
              <a:lnSpc>
                <a:spcPct val="110000"/>
              </a:lnSpc>
              <a:buClrTx/>
              <a:defRPr sz="1400">
                <a:solidFill>
                  <a:schemeClr val="tx1"/>
                </a:solidFill>
              </a:defRPr>
            </a:lvl4pPr>
            <a:lvl5pPr>
              <a:lnSpc>
                <a:spcPct val="10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Text Placeholder 2"/>
          <p:cNvSpPr>
            <a:spLocks noGrp="1"/>
          </p:cNvSpPr>
          <p:nvPr>
            <p:ph type="body" sz="quarter" idx="13"/>
          </p:nvPr>
        </p:nvSpPr>
        <p:spPr>
          <a:xfrm>
            <a:off x="3255826"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sz="1600">
                <a:solidFill>
                  <a:schemeClr val="tx1"/>
                </a:solidFill>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lvl="2"/>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1" name="Text Placeholder 2"/>
          <p:cNvSpPr>
            <a:spLocks noGrp="1"/>
          </p:cNvSpPr>
          <p:nvPr>
            <p:ph type="body" sz="quarter" idx="14"/>
          </p:nvPr>
        </p:nvSpPr>
        <p:spPr>
          <a:xfrm>
            <a:off x="6056432"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lang="en-US" sz="1600" kern="1200" dirty="0" smtClean="0">
                <a:solidFill>
                  <a:schemeClr val="tx1"/>
                </a:solidFill>
                <a:latin typeface="Arial" pitchFamily="34" charset="0"/>
                <a:ea typeface="Arial Narrow" pitchFamily="34" charset="0"/>
                <a:cs typeface="Arial Narrow"/>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marL="796925" lvl="2" indent="-171450" algn="l" defTabSz="455613" rtl="0" eaLnBrk="0" fontAlgn="base" hangingPunct="0">
              <a:lnSpc>
                <a:spcPct val="100000"/>
              </a:lnSpc>
              <a:spcBef>
                <a:spcPct val="0"/>
              </a:spcBef>
              <a:spcAft>
                <a:spcPct val="0"/>
              </a:spcAft>
              <a:buClrTx/>
              <a:buFont typeface="Arial" charset="0"/>
              <a:buChar char="•"/>
            </a:pPr>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3" name="Picture Placeholder 12"/>
          <p:cNvSpPr>
            <a:spLocks noGrp="1"/>
          </p:cNvSpPr>
          <p:nvPr>
            <p:ph type="pic" sz="quarter" idx="15"/>
          </p:nvPr>
        </p:nvSpPr>
        <p:spPr>
          <a:xfrm>
            <a:off x="469077" y="1841425"/>
            <a:ext cx="2618611" cy="1495425"/>
          </a:xfrm>
          <a:prstGeom prst="rect">
            <a:avLst/>
          </a:prstGeom>
        </p:spPr>
        <p:txBody>
          <a:bodyPr anchor="ctr"/>
          <a:lstStyle>
            <a:lvl1pPr algn="ctr">
              <a:lnSpc>
                <a:spcPct val="100000"/>
              </a:lnSpc>
              <a:buNone/>
              <a:defRPr sz="1800"/>
            </a:lvl1pPr>
          </a:lstStyle>
          <a:p>
            <a:endParaRPr lang="en-US" dirty="0"/>
          </a:p>
        </p:txBody>
      </p:sp>
      <p:sp>
        <p:nvSpPr>
          <p:cNvPr id="15" name="Picture Placeholder 12"/>
          <p:cNvSpPr>
            <a:spLocks noGrp="1"/>
          </p:cNvSpPr>
          <p:nvPr>
            <p:ph type="pic" sz="quarter" idx="16"/>
          </p:nvPr>
        </p:nvSpPr>
        <p:spPr>
          <a:xfrm>
            <a:off x="3255826" y="1841425"/>
            <a:ext cx="2619375" cy="1495425"/>
          </a:xfrm>
          <a:prstGeom prst="rect">
            <a:avLst/>
          </a:prstGeom>
        </p:spPr>
        <p:txBody>
          <a:bodyPr anchor="ctr"/>
          <a:lstStyle>
            <a:lvl1pPr algn="ctr">
              <a:lnSpc>
                <a:spcPct val="100000"/>
              </a:lnSpc>
              <a:buNone/>
              <a:defRPr sz="1800"/>
            </a:lvl1pPr>
          </a:lstStyle>
          <a:p>
            <a:endParaRPr lang="en-US" dirty="0"/>
          </a:p>
        </p:txBody>
      </p:sp>
      <p:sp>
        <p:nvSpPr>
          <p:cNvPr id="16" name="Picture Placeholder 12"/>
          <p:cNvSpPr>
            <a:spLocks noGrp="1"/>
          </p:cNvSpPr>
          <p:nvPr>
            <p:ph type="pic" sz="quarter" idx="17"/>
          </p:nvPr>
        </p:nvSpPr>
        <p:spPr>
          <a:xfrm>
            <a:off x="6055550" y="1841425"/>
            <a:ext cx="2619375" cy="1495425"/>
          </a:xfrm>
          <a:prstGeom prst="rect">
            <a:avLst/>
          </a:prstGeom>
        </p:spPr>
        <p:txBody>
          <a:bodyPr anchor="ctr"/>
          <a:lstStyle>
            <a:lvl1pPr algn="ctr">
              <a:lnSpc>
                <a:spcPct val="100000"/>
              </a:lnSpc>
              <a:buNone/>
              <a:defRPr sz="1800"/>
            </a:lvl1pPr>
          </a:lstStyle>
          <a:p>
            <a:endParaRPr lang="en-US" dirty="0"/>
          </a:p>
        </p:txBody>
      </p:sp>
      <p:sp>
        <p:nvSpPr>
          <p:cNvPr id="21" name="Rectangle 20"/>
          <p:cNvSpPr/>
          <p:nvPr userDrawn="1"/>
        </p:nvSpPr>
        <p:spPr>
          <a:xfrm>
            <a:off x="469077" y="3336851"/>
            <a:ext cx="2618611"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255708" y="3336851"/>
            <a:ext cx="2619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056432" y="3336851"/>
            <a:ext cx="2618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3" name="Rectangle 32"/>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20" name="Picture 19"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4" name="Group 23"/>
          <p:cNvGrpSpPr/>
          <p:nvPr userDrawn="1"/>
        </p:nvGrpSpPr>
        <p:grpSpPr>
          <a:xfrm flipV="1">
            <a:off x="0" y="6650179"/>
            <a:ext cx="9144000" cy="219695"/>
            <a:chOff x="0" y="6520850"/>
            <a:chExt cx="9553902" cy="337150"/>
          </a:xfrm>
        </p:grpSpPr>
        <p:sp>
          <p:nvSpPr>
            <p:cNvPr id="25" name="Rectangle 2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 Three Images &amp; Text | Two Line Header">
    <p:spTree>
      <p:nvGrpSpPr>
        <p:cNvPr id="1" name=""/>
        <p:cNvGrpSpPr/>
        <p:nvPr/>
      </p:nvGrpSpPr>
      <p:grpSpPr>
        <a:xfrm>
          <a:off x="0" y="0"/>
          <a:ext cx="0" cy="0"/>
          <a:chOff x="0" y="0"/>
          <a:chExt cx="0" cy="0"/>
        </a:xfrm>
      </p:grpSpPr>
      <p:sp>
        <p:nvSpPr>
          <p:cNvPr id="14" name="Text Placeholder 2"/>
          <p:cNvSpPr>
            <a:spLocks noGrp="1"/>
          </p:cNvSpPr>
          <p:nvPr>
            <p:ph type="body" sz="quarter" idx="11"/>
          </p:nvPr>
        </p:nvSpPr>
        <p:spPr>
          <a:xfrm>
            <a:off x="469077" y="3491353"/>
            <a:ext cx="2618493" cy="2363189"/>
          </a:xfrm>
          <a:prstGeom prst="rect">
            <a:avLst/>
          </a:prstGeom>
        </p:spPr>
        <p:txBody>
          <a:bodyPr vert="horz" lIns="0" tIns="0" rIns="0" bIns="0"/>
          <a:lstStyle>
            <a:lvl1pPr>
              <a:lnSpc>
                <a:spcPct val="110000"/>
              </a:lnSpc>
              <a:spcBef>
                <a:spcPts val="1200"/>
              </a:spcBef>
              <a:buClrTx/>
              <a:defRPr sz="2000">
                <a:solidFill>
                  <a:schemeClr val="tx1"/>
                </a:solidFill>
              </a:defRPr>
            </a:lvl1pPr>
            <a:lvl2pPr>
              <a:lnSpc>
                <a:spcPct val="110000"/>
              </a:lnSpc>
              <a:buClrTx/>
              <a:defRPr sz="1800">
                <a:solidFill>
                  <a:schemeClr val="tx1"/>
                </a:solidFill>
              </a:defRPr>
            </a:lvl2pPr>
            <a:lvl3pPr>
              <a:lnSpc>
                <a:spcPct val="110000"/>
              </a:lnSpc>
              <a:buClrTx/>
              <a:defRPr sz="1600">
                <a:solidFill>
                  <a:schemeClr val="tx1"/>
                </a:solidFill>
              </a:defRPr>
            </a:lvl3pPr>
            <a:lvl4pPr>
              <a:lnSpc>
                <a:spcPct val="110000"/>
              </a:lnSpc>
              <a:buClrTx/>
              <a:defRPr sz="1400">
                <a:solidFill>
                  <a:schemeClr val="tx1"/>
                </a:solidFill>
              </a:defRPr>
            </a:lvl4pPr>
            <a:lvl5pPr>
              <a:lnSpc>
                <a:spcPct val="10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Text Placeholder 2"/>
          <p:cNvSpPr>
            <a:spLocks noGrp="1"/>
          </p:cNvSpPr>
          <p:nvPr>
            <p:ph type="body" sz="quarter" idx="13"/>
          </p:nvPr>
        </p:nvSpPr>
        <p:spPr>
          <a:xfrm>
            <a:off x="3255826"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sz="1600">
                <a:solidFill>
                  <a:schemeClr val="tx1"/>
                </a:solidFill>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lvl="2"/>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1" name="Text Placeholder 2"/>
          <p:cNvSpPr>
            <a:spLocks noGrp="1"/>
          </p:cNvSpPr>
          <p:nvPr>
            <p:ph type="body" sz="quarter" idx="14"/>
          </p:nvPr>
        </p:nvSpPr>
        <p:spPr>
          <a:xfrm>
            <a:off x="6056432" y="3491353"/>
            <a:ext cx="2618493" cy="2363189"/>
          </a:xfrm>
          <a:prstGeom prst="rect">
            <a:avLst/>
          </a:prstGeom>
        </p:spPr>
        <p:txBody>
          <a:bodyPr vert="horz" lIns="0" tIns="0" rIns="0" bIns="0"/>
          <a:lstStyle>
            <a:lvl1pPr>
              <a:lnSpc>
                <a:spcPct val="110000"/>
              </a:lnSpc>
              <a:spcBef>
                <a:spcPts val="1200"/>
              </a:spcBef>
              <a:buClrTx/>
              <a:defRPr lang="en-US" sz="2000" kern="1200" dirty="0" smtClean="0">
                <a:solidFill>
                  <a:schemeClr val="tx1"/>
                </a:solidFill>
                <a:latin typeface="Arial" pitchFamily="34" charset="0"/>
                <a:ea typeface="ＭＳ Ｐゴシック" charset="0"/>
                <a:cs typeface="Arial Narrow"/>
              </a:defRPr>
            </a:lvl1pPr>
            <a:lvl2pPr>
              <a:lnSpc>
                <a:spcPct val="110000"/>
              </a:lnSpc>
              <a:buClrTx/>
              <a:defRPr lang="en-US" sz="1800" kern="1200" dirty="0" smtClean="0">
                <a:solidFill>
                  <a:schemeClr val="tx1"/>
                </a:solidFill>
                <a:latin typeface="Arial" pitchFamily="34" charset="0"/>
                <a:ea typeface="Arial Narrow" pitchFamily="34" charset="0"/>
                <a:cs typeface="Arial Narrow"/>
              </a:defRPr>
            </a:lvl2pPr>
            <a:lvl3pPr>
              <a:lnSpc>
                <a:spcPct val="110000"/>
              </a:lnSpc>
              <a:buClrTx/>
              <a:defRPr lang="en-US" sz="1600" kern="1200" dirty="0" smtClean="0">
                <a:solidFill>
                  <a:schemeClr val="tx1"/>
                </a:solidFill>
                <a:latin typeface="Arial" pitchFamily="34" charset="0"/>
                <a:ea typeface="Arial Narrow" pitchFamily="34" charset="0"/>
                <a:cs typeface="Arial Narrow"/>
              </a:defRPr>
            </a:lvl3pPr>
            <a:lvl4pPr>
              <a:lnSpc>
                <a:spcPct val="110000"/>
              </a:lnSpc>
              <a:buClrTx/>
              <a:defRPr lang="en-US" sz="1400" kern="1200" dirty="0" smtClean="0">
                <a:solidFill>
                  <a:schemeClr val="tx1"/>
                </a:solidFill>
                <a:latin typeface="Arial" pitchFamily="34" charset="0"/>
                <a:ea typeface="Arial Narrow" pitchFamily="34" charset="0"/>
                <a:cs typeface="Arial Narrow"/>
              </a:defRPr>
            </a:lvl4pPr>
            <a:lvl5pPr>
              <a:lnSpc>
                <a:spcPct val="100000"/>
              </a:lnSpc>
              <a:buClrTx/>
              <a:defRPr>
                <a:solidFill>
                  <a:schemeClr val="tx1"/>
                </a:solidFill>
              </a:defRPr>
            </a:lvl5pPr>
          </a:lstStyle>
          <a:p>
            <a:pPr marL="171450" lvl="0" indent="-171450" algn="l" defTabSz="455613" rtl="0" eaLnBrk="0" fontAlgn="base" hangingPunct="0">
              <a:lnSpc>
                <a:spcPct val="100000"/>
              </a:lnSpc>
              <a:spcBef>
                <a:spcPct val="0"/>
              </a:spcBef>
              <a:spcAft>
                <a:spcPct val="0"/>
              </a:spcAft>
              <a:buClrTx/>
              <a:buFont typeface="Arial" charset="0"/>
              <a:buChar char="•"/>
            </a:pPr>
            <a:r>
              <a:rPr lang="en-US" dirty="0" smtClean="0"/>
              <a:t>Click to edit Master text styles</a:t>
            </a:r>
          </a:p>
          <a:p>
            <a:pPr marL="460375" lvl="1" indent="-171450" algn="l" defTabSz="455613" rtl="0" eaLnBrk="0" fontAlgn="base" hangingPunct="0">
              <a:lnSpc>
                <a:spcPct val="100000"/>
              </a:lnSpc>
              <a:spcBef>
                <a:spcPct val="0"/>
              </a:spcBef>
              <a:spcAft>
                <a:spcPct val="0"/>
              </a:spcAft>
              <a:buClrTx/>
              <a:buFont typeface="Arial" charset="0"/>
              <a:buChar char="•"/>
            </a:pPr>
            <a:r>
              <a:rPr lang="en-US" dirty="0" smtClean="0"/>
              <a:t>Second level</a:t>
            </a:r>
          </a:p>
          <a:p>
            <a:pPr marL="796925" lvl="2" indent="-171450" algn="l" defTabSz="455613" rtl="0" eaLnBrk="0" fontAlgn="base" hangingPunct="0">
              <a:lnSpc>
                <a:spcPct val="100000"/>
              </a:lnSpc>
              <a:spcBef>
                <a:spcPct val="0"/>
              </a:spcBef>
              <a:spcAft>
                <a:spcPct val="0"/>
              </a:spcAft>
              <a:buClrTx/>
              <a:buFont typeface="Arial" charset="0"/>
              <a:buChar char="•"/>
            </a:pPr>
            <a:r>
              <a:rPr lang="en-US" dirty="0" smtClean="0"/>
              <a:t>Third level</a:t>
            </a:r>
          </a:p>
          <a:p>
            <a:pPr marL="1085850" lvl="3" indent="-171450" algn="l" defTabSz="455613" rtl="0" eaLnBrk="0" fontAlgn="base" hangingPunct="0">
              <a:lnSpc>
                <a:spcPct val="100000"/>
              </a:lnSpc>
              <a:spcBef>
                <a:spcPct val="0"/>
              </a:spcBef>
              <a:spcAft>
                <a:spcPct val="0"/>
              </a:spcAft>
              <a:buClrTx/>
              <a:buFont typeface="Arial" charset="0"/>
              <a:buChar char="•"/>
            </a:pPr>
            <a:r>
              <a:rPr lang="en-US" dirty="0" smtClean="0"/>
              <a:t>Fourth level</a:t>
            </a:r>
          </a:p>
        </p:txBody>
      </p:sp>
      <p:sp>
        <p:nvSpPr>
          <p:cNvPr id="13" name="Picture Placeholder 12"/>
          <p:cNvSpPr>
            <a:spLocks noGrp="1"/>
          </p:cNvSpPr>
          <p:nvPr>
            <p:ph type="pic" sz="quarter" idx="15"/>
          </p:nvPr>
        </p:nvSpPr>
        <p:spPr>
          <a:xfrm>
            <a:off x="469077" y="1841425"/>
            <a:ext cx="2618611" cy="1495425"/>
          </a:xfrm>
          <a:prstGeom prst="rect">
            <a:avLst/>
          </a:prstGeom>
        </p:spPr>
        <p:txBody>
          <a:bodyPr anchor="ctr"/>
          <a:lstStyle>
            <a:lvl1pPr algn="ctr">
              <a:lnSpc>
                <a:spcPct val="100000"/>
              </a:lnSpc>
              <a:buNone/>
              <a:defRPr sz="1800"/>
            </a:lvl1pPr>
          </a:lstStyle>
          <a:p>
            <a:endParaRPr lang="en-US" dirty="0"/>
          </a:p>
        </p:txBody>
      </p:sp>
      <p:sp>
        <p:nvSpPr>
          <p:cNvPr id="15" name="Picture Placeholder 12"/>
          <p:cNvSpPr>
            <a:spLocks noGrp="1"/>
          </p:cNvSpPr>
          <p:nvPr>
            <p:ph type="pic" sz="quarter" idx="16"/>
          </p:nvPr>
        </p:nvSpPr>
        <p:spPr>
          <a:xfrm>
            <a:off x="3255826" y="1841425"/>
            <a:ext cx="2619375" cy="1495425"/>
          </a:xfrm>
          <a:prstGeom prst="rect">
            <a:avLst/>
          </a:prstGeom>
        </p:spPr>
        <p:txBody>
          <a:bodyPr anchor="ctr"/>
          <a:lstStyle>
            <a:lvl1pPr algn="ctr">
              <a:lnSpc>
                <a:spcPct val="100000"/>
              </a:lnSpc>
              <a:buNone/>
              <a:defRPr sz="1800"/>
            </a:lvl1pPr>
          </a:lstStyle>
          <a:p>
            <a:endParaRPr lang="en-US" dirty="0"/>
          </a:p>
        </p:txBody>
      </p:sp>
      <p:sp>
        <p:nvSpPr>
          <p:cNvPr id="16" name="Picture Placeholder 12"/>
          <p:cNvSpPr>
            <a:spLocks noGrp="1"/>
          </p:cNvSpPr>
          <p:nvPr>
            <p:ph type="pic" sz="quarter" idx="17"/>
          </p:nvPr>
        </p:nvSpPr>
        <p:spPr>
          <a:xfrm>
            <a:off x="6055550" y="1841425"/>
            <a:ext cx="2619375" cy="1495425"/>
          </a:xfrm>
          <a:prstGeom prst="rect">
            <a:avLst/>
          </a:prstGeom>
        </p:spPr>
        <p:txBody>
          <a:bodyPr anchor="ctr"/>
          <a:lstStyle>
            <a:lvl1pPr algn="ctr">
              <a:lnSpc>
                <a:spcPct val="100000"/>
              </a:lnSpc>
              <a:buNone/>
              <a:defRPr sz="1800"/>
            </a:lvl1pPr>
          </a:lstStyle>
          <a:p>
            <a:endParaRPr lang="en-US" dirty="0"/>
          </a:p>
        </p:txBody>
      </p:sp>
      <p:sp>
        <p:nvSpPr>
          <p:cNvPr id="21" name="Rectangle 20"/>
          <p:cNvSpPr/>
          <p:nvPr userDrawn="1"/>
        </p:nvSpPr>
        <p:spPr>
          <a:xfrm>
            <a:off x="469077" y="3336851"/>
            <a:ext cx="2618611"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255708" y="3336851"/>
            <a:ext cx="2619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056432" y="3336851"/>
            <a:ext cx="2618493" cy="6026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25" name="Rectangle 24"/>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26" name="Picture 25"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8" name="Group 27"/>
          <p:cNvGrpSpPr/>
          <p:nvPr userDrawn="1"/>
        </p:nvGrpSpPr>
        <p:grpSpPr>
          <a:xfrm flipV="1">
            <a:off x="0" y="6650179"/>
            <a:ext cx="9144000" cy="219695"/>
            <a:chOff x="0" y="6520850"/>
            <a:chExt cx="9553902" cy="337150"/>
          </a:xfrm>
        </p:grpSpPr>
        <p:sp>
          <p:nvSpPr>
            <p:cNvPr id="32" name="Rectangle 3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Blue Bar, Image, Text">
    <p:spTree>
      <p:nvGrpSpPr>
        <p:cNvPr id="1" name=""/>
        <p:cNvGrpSpPr/>
        <p:nvPr/>
      </p:nvGrpSpPr>
      <p:grpSpPr>
        <a:xfrm>
          <a:off x="0" y="0"/>
          <a:ext cx="0" cy="0"/>
          <a:chOff x="0" y="0"/>
          <a:chExt cx="0" cy="0"/>
        </a:xfrm>
      </p:grpSpPr>
      <p:sp>
        <p:nvSpPr>
          <p:cNvPr id="11" name="Rectangle 10"/>
          <p:cNvSpPr/>
          <p:nvPr userDrawn="1"/>
        </p:nvSpPr>
        <p:spPr>
          <a:xfrm>
            <a:off x="0" y="1372741"/>
            <a:ext cx="9144000" cy="222548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userDrawn="1"/>
        </p:nvSpPr>
        <p:spPr>
          <a:xfrm>
            <a:off x="442499" y="1546058"/>
            <a:ext cx="1895822" cy="1895822"/>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2"/>
          <p:cNvSpPr>
            <a:spLocks noGrp="1"/>
          </p:cNvSpPr>
          <p:nvPr>
            <p:ph type="body" sz="quarter" idx="11"/>
          </p:nvPr>
        </p:nvSpPr>
        <p:spPr>
          <a:xfrm>
            <a:off x="469076" y="3740725"/>
            <a:ext cx="8205849" cy="2220685"/>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13" name="Picture Placeholder 12"/>
          <p:cNvSpPr>
            <a:spLocks noGrp="1"/>
          </p:cNvSpPr>
          <p:nvPr>
            <p:ph type="pic" sz="quarter" idx="13"/>
          </p:nvPr>
        </p:nvSpPr>
        <p:spPr>
          <a:xfrm>
            <a:off x="511466" y="1615045"/>
            <a:ext cx="1756370" cy="1757848"/>
          </a:xfrm>
          <a:prstGeom prst="ellipse">
            <a:avLst/>
          </a:prstGeom>
        </p:spPr>
        <p:txBody>
          <a:bodyPr anchor="ctr"/>
          <a:lstStyle>
            <a:lvl1pPr marL="0" indent="0" algn="ctr">
              <a:buNone/>
              <a:defRPr sz="1800"/>
            </a:lvl1pPr>
          </a:lstStyle>
          <a:p>
            <a:endParaRPr lang="en-US" dirty="0"/>
          </a:p>
        </p:txBody>
      </p:sp>
      <p:sp>
        <p:nvSpPr>
          <p:cNvPr id="15" name="Text Placeholder 2"/>
          <p:cNvSpPr>
            <a:spLocks noGrp="1"/>
          </p:cNvSpPr>
          <p:nvPr>
            <p:ph type="body" sz="quarter" idx="14"/>
          </p:nvPr>
        </p:nvSpPr>
        <p:spPr>
          <a:xfrm>
            <a:off x="2576945" y="1518060"/>
            <a:ext cx="6097980" cy="1926455"/>
          </a:xfrm>
          <a:prstGeom prst="rect">
            <a:avLst/>
          </a:prstGeom>
        </p:spPr>
        <p:txBody>
          <a:bodyPr vert="horz" lIns="0" tIns="0" rIns="0" bIns="0" anchor="ctr"/>
          <a:lstStyle>
            <a:lvl1pPr marL="0" indent="0">
              <a:lnSpc>
                <a:spcPct val="100000"/>
              </a:lnSpc>
              <a:buClrTx/>
              <a:buNone/>
              <a:defRPr>
                <a:solidFill>
                  <a:schemeClr val="bg1"/>
                </a:solidFill>
              </a:defRPr>
            </a:lvl1pPr>
            <a:lvl2pPr>
              <a:lnSpc>
                <a:spcPct val="100000"/>
              </a:lnSpc>
              <a:buClrTx/>
              <a:buNone/>
              <a:defRPr>
                <a:solidFill>
                  <a:schemeClr val="bg1"/>
                </a:solidFill>
              </a:defRPr>
            </a:lvl2pPr>
            <a:lvl3pPr>
              <a:lnSpc>
                <a:spcPct val="100000"/>
              </a:lnSpc>
              <a:buClrTx/>
              <a:buNone/>
              <a:defRPr>
                <a:solidFill>
                  <a:schemeClr val="bg1"/>
                </a:solidFill>
              </a:defRPr>
            </a:lvl3pPr>
            <a:lvl4pPr>
              <a:lnSpc>
                <a:spcPct val="100000"/>
              </a:lnSpc>
              <a:buClrTx/>
              <a:buNone/>
              <a:defRPr>
                <a:solidFill>
                  <a:schemeClr val="bg1"/>
                </a:solidFill>
              </a:defRPr>
            </a:lvl4pPr>
            <a:lvl5pPr>
              <a:lnSpc>
                <a:spcPct val="100000"/>
              </a:lnSpc>
              <a:buClrTx/>
              <a:buNone/>
              <a:defRPr>
                <a:solidFill>
                  <a:schemeClr val="bg1"/>
                </a:solidFill>
              </a:defRPr>
            </a:lvl5pPr>
          </a:lstStyle>
          <a:p>
            <a:pPr lvl="0"/>
            <a:r>
              <a:rPr lang="en-US" dirty="0" smtClean="0"/>
              <a:t>Click to edit Master text styles</a:t>
            </a:r>
          </a:p>
        </p:txBody>
      </p:sp>
      <p:sp>
        <p:nvSpPr>
          <p:cNvPr id="17"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9" name="Picture 18"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0" name="Group 19"/>
          <p:cNvGrpSpPr/>
          <p:nvPr userDrawn="1"/>
        </p:nvGrpSpPr>
        <p:grpSpPr>
          <a:xfrm flipV="1">
            <a:off x="0" y="6650179"/>
            <a:ext cx="9144000" cy="219695"/>
            <a:chOff x="0" y="6520850"/>
            <a:chExt cx="9553902" cy="337150"/>
          </a:xfrm>
        </p:grpSpPr>
        <p:sp>
          <p:nvSpPr>
            <p:cNvPr id="21" name="Rectangle 20"/>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Blue Bar, Chart, Text">
    <p:spTree>
      <p:nvGrpSpPr>
        <p:cNvPr id="1" name=""/>
        <p:cNvGrpSpPr/>
        <p:nvPr/>
      </p:nvGrpSpPr>
      <p:grpSpPr>
        <a:xfrm>
          <a:off x="0" y="0"/>
          <a:ext cx="0" cy="0"/>
          <a:chOff x="0" y="0"/>
          <a:chExt cx="0" cy="0"/>
        </a:xfrm>
      </p:grpSpPr>
      <p:sp>
        <p:nvSpPr>
          <p:cNvPr id="11" name="Rectangle 10"/>
          <p:cNvSpPr/>
          <p:nvPr userDrawn="1"/>
        </p:nvSpPr>
        <p:spPr>
          <a:xfrm>
            <a:off x="0" y="1372741"/>
            <a:ext cx="9144000" cy="222548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2"/>
          <p:cNvSpPr>
            <a:spLocks noGrp="1"/>
          </p:cNvSpPr>
          <p:nvPr>
            <p:ph type="body" sz="quarter" idx="11"/>
          </p:nvPr>
        </p:nvSpPr>
        <p:spPr>
          <a:xfrm>
            <a:off x="469076" y="3740725"/>
            <a:ext cx="8205849" cy="2220685"/>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15" name="Text Placeholder 2"/>
          <p:cNvSpPr>
            <a:spLocks noGrp="1"/>
          </p:cNvSpPr>
          <p:nvPr>
            <p:ph type="body" sz="quarter" idx="14"/>
          </p:nvPr>
        </p:nvSpPr>
        <p:spPr>
          <a:xfrm>
            <a:off x="469076" y="1518060"/>
            <a:ext cx="3295402" cy="1926455"/>
          </a:xfrm>
          <a:prstGeom prst="rect">
            <a:avLst/>
          </a:prstGeom>
        </p:spPr>
        <p:txBody>
          <a:bodyPr vert="horz" lIns="0" tIns="0" rIns="0" bIns="0" anchor="ctr"/>
          <a:lstStyle>
            <a:lvl1pPr marL="0" indent="0">
              <a:lnSpc>
                <a:spcPct val="100000"/>
              </a:lnSpc>
              <a:buClrTx/>
              <a:buNone/>
              <a:defRPr>
                <a:solidFill>
                  <a:schemeClr val="bg1"/>
                </a:solidFill>
              </a:defRPr>
            </a:lvl1pPr>
            <a:lvl2pPr>
              <a:lnSpc>
                <a:spcPct val="100000"/>
              </a:lnSpc>
              <a:buClrTx/>
              <a:buNone/>
              <a:defRPr>
                <a:solidFill>
                  <a:schemeClr val="bg1"/>
                </a:solidFill>
              </a:defRPr>
            </a:lvl2pPr>
            <a:lvl3pPr>
              <a:lnSpc>
                <a:spcPct val="100000"/>
              </a:lnSpc>
              <a:buClrTx/>
              <a:buNone/>
              <a:defRPr>
                <a:solidFill>
                  <a:schemeClr val="bg1"/>
                </a:solidFill>
              </a:defRPr>
            </a:lvl3pPr>
            <a:lvl4pPr>
              <a:lnSpc>
                <a:spcPct val="100000"/>
              </a:lnSpc>
              <a:buClrTx/>
              <a:buNone/>
              <a:defRPr>
                <a:solidFill>
                  <a:schemeClr val="bg1"/>
                </a:solidFill>
              </a:defRPr>
            </a:lvl4pPr>
            <a:lvl5pPr>
              <a:lnSpc>
                <a:spcPct val="100000"/>
              </a:lnSpc>
              <a:buClrTx/>
              <a:buNone/>
              <a:defRPr>
                <a:solidFill>
                  <a:schemeClr val="bg1"/>
                </a:solidFill>
              </a:defRPr>
            </a:lvl5pPr>
          </a:lstStyle>
          <a:p>
            <a:pPr lvl="0"/>
            <a:r>
              <a:rPr lang="en-US" dirty="0" smtClean="0"/>
              <a:t>Click to edit Master text styles</a:t>
            </a:r>
          </a:p>
        </p:txBody>
      </p:sp>
      <p:sp>
        <p:nvSpPr>
          <p:cNvPr id="18" name="Chart Placeholder 17"/>
          <p:cNvSpPr>
            <a:spLocks noGrp="1"/>
          </p:cNvSpPr>
          <p:nvPr>
            <p:ph type="chart" sz="quarter" idx="15"/>
          </p:nvPr>
        </p:nvSpPr>
        <p:spPr>
          <a:xfrm>
            <a:off x="4013200" y="1543050"/>
            <a:ext cx="4661725" cy="1900238"/>
          </a:xfrm>
          <a:prstGeom prst="rect">
            <a:avLst/>
          </a:prstGeom>
        </p:spPr>
        <p:txBody>
          <a:bodyPr/>
          <a:lstStyle/>
          <a:p>
            <a:endParaRPr lang="en-US"/>
          </a:p>
        </p:txBody>
      </p:sp>
      <p:sp>
        <p:nvSpPr>
          <p:cNvPr id="13"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6" name="Picture 15"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7" name="Group 16"/>
          <p:cNvGrpSpPr/>
          <p:nvPr userDrawn="1"/>
        </p:nvGrpSpPr>
        <p:grpSpPr>
          <a:xfrm flipV="1">
            <a:off x="0" y="6650179"/>
            <a:ext cx="9144000" cy="219695"/>
            <a:chOff x="0" y="6520850"/>
            <a:chExt cx="9553902" cy="337150"/>
          </a:xfrm>
        </p:grpSpPr>
        <p:sp>
          <p:nvSpPr>
            <p:cNvPr id="19" name="Rectangle 18"/>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entered Header - White">
    <p:spTree>
      <p:nvGrpSpPr>
        <p:cNvPr id="1" name=""/>
        <p:cNvGrpSpPr/>
        <p:nvPr/>
      </p:nvGrpSpPr>
      <p:grpSpPr>
        <a:xfrm>
          <a:off x="0" y="0"/>
          <a:ext cx="0" cy="0"/>
          <a:chOff x="0" y="0"/>
          <a:chExt cx="0" cy="0"/>
        </a:xfrm>
      </p:grpSpPr>
      <p:sp>
        <p:nvSpPr>
          <p:cNvPr id="20" name="Text Placeholder 2"/>
          <p:cNvSpPr>
            <a:spLocks noGrp="1"/>
          </p:cNvSpPr>
          <p:nvPr>
            <p:ph type="body" sz="quarter" idx="11"/>
          </p:nvPr>
        </p:nvSpPr>
        <p:spPr>
          <a:xfrm>
            <a:off x="469076" y="2827502"/>
            <a:ext cx="8205849" cy="1107996"/>
          </a:xfrm>
          <a:prstGeom prst="rect">
            <a:avLst/>
          </a:prstGeom>
        </p:spPr>
        <p:txBody>
          <a:bodyPr vert="horz" lIns="0" tIns="0" rIns="0" bIns="0" anchor="ctr">
            <a:spAutoFit/>
          </a:bodyPr>
          <a:lstStyle>
            <a:lvl1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1pPr>
            <a:lvl2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2pPr>
            <a:lvl3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3pPr>
            <a:lvl4pPr algn="ctr" defTabSz="455613" rtl="0" eaLnBrk="0" fontAlgn="base" hangingPunct="0">
              <a:lnSpc>
                <a:spcPct val="100000"/>
              </a:lnSpc>
              <a:spcBef>
                <a:spcPct val="0"/>
              </a:spcBef>
              <a:spcAft>
                <a:spcPct val="0"/>
              </a:spcAft>
              <a:buClrTx/>
              <a:buNone/>
              <a:defRPr lang="en-US" sz="3600" b="1" i="0" kern="1200" cap="all" spc="70" dirty="0" smtClean="0">
                <a:solidFill>
                  <a:schemeClr val="tx1"/>
                </a:solidFill>
                <a:latin typeface="Arial Black" pitchFamily="34" charset="0"/>
                <a:ea typeface="ＭＳ Ｐゴシック" charset="0"/>
                <a:cs typeface="Arial"/>
              </a:defRPr>
            </a:lvl4pPr>
            <a:lvl5pPr algn="ctr" defTabSz="455613" rtl="0" eaLnBrk="0" fontAlgn="base" hangingPunct="0">
              <a:lnSpc>
                <a:spcPct val="100000"/>
              </a:lnSpc>
              <a:spcBef>
                <a:spcPct val="0"/>
              </a:spcBef>
              <a:spcAft>
                <a:spcPct val="0"/>
              </a:spcAft>
              <a:buClrTx/>
              <a:buNone/>
              <a:defRPr lang="en-US" sz="3600" b="1" i="0" kern="1200" cap="all" spc="70" dirty="0">
                <a:solidFill>
                  <a:schemeClr val="tx1"/>
                </a:solidFill>
                <a:latin typeface="Arial Black" pitchFamily="34" charset="0"/>
                <a:ea typeface="ＭＳ Ｐゴシック" charset="0"/>
                <a:cs typeface="Arial"/>
              </a:defRPr>
            </a:lvl5pPr>
          </a:lstStyle>
          <a:p>
            <a:pPr lvl="0"/>
            <a:r>
              <a:rPr lang="en-US" dirty="0" smtClean="0"/>
              <a:t>Click to edit Master text styles</a:t>
            </a:r>
          </a:p>
        </p:txBody>
      </p:sp>
      <p:sp>
        <p:nvSpPr>
          <p:cNvPr id="9"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0" name="Picture 9"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1" name="Group 10"/>
          <p:cNvGrpSpPr/>
          <p:nvPr userDrawn="1"/>
        </p:nvGrpSpPr>
        <p:grpSpPr>
          <a:xfrm flipV="1">
            <a:off x="0" y="6650179"/>
            <a:ext cx="9144000" cy="219695"/>
            <a:chOff x="0" y="6520850"/>
            <a:chExt cx="9553902" cy="337150"/>
          </a:xfrm>
        </p:grpSpPr>
        <p:sp>
          <p:nvSpPr>
            <p:cNvPr id="12" name="Rectangle 1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12" name="Text Placeholder 10"/>
          <p:cNvSpPr>
            <a:spLocks noGrp="1"/>
          </p:cNvSpPr>
          <p:nvPr>
            <p:ph type="body" sz="quarter" idx="11"/>
          </p:nvPr>
        </p:nvSpPr>
        <p:spPr>
          <a:xfrm>
            <a:off x="469076" y="5150178"/>
            <a:ext cx="8205849" cy="369332"/>
          </a:xfrm>
          <a:prstGeom prst="rect">
            <a:avLst/>
          </a:prstGeom>
        </p:spPr>
        <p:txBody>
          <a:bodyPr vert="horz" wrap="square" lIns="0" tIns="0" rIns="0" bIns="0" anchor="b">
            <a:spAutoFit/>
          </a:bodyPr>
          <a:lstStyle>
            <a:lvl1pPr marL="0" indent="0" algn="l">
              <a:lnSpc>
                <a:spcPct val="100000"/>
              </a:lnSpc>
              <a:buNone/>
              <a:defRPr sz="24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edit Master text styles</a:t>
            </a:r>
          </a:p>
        </p:txBody>
      </p:sp>
      <p:sp>
        <p:nvSpPr>
          <p:cNvPr id="2" name="Title 1"/>
          <p:cNvSpPr>
            <a:spLocks noGrp="1"/>
          </p:cNvSpPr>
          <p:nvPr>
            <p:ph type="ctrTitle"/>
          </p:nvPr>
        </p:nvSpPr>
        <p:spPr>
          <a:xfrm>
            <a:off x="469076" y="1151875"/>
            <a:ext cx="8205849" cy="1323423"/>
          </a:xfrm>
          <a:prstGeom prst="rect">
            <a:avLst/>
          </a:prstGeom>
        </p:spPr>
        <p:txBody>
          <a:bodyPr lIns="0" tIns="45712" rIns="0" bIns="45712" anchor="b">
            <a:spAutoFit/>
          </a:bodyPr>
          <a:lstStyle>
            <a:lvl1pPr algn="l">
              <a:lnSpc>
                <a:spcPct val="80000"/>
              </a:lnSpc>
              <a:defRPr sz="5000" b="1" i="0" cap="all">
                <a:solidFill>
                  <a:schemeClr val="tx1"/>
                </a:solidFill>
                <a:latin typeface="Arial Black" pitchFamily="34" charset="0"/>
                <a:cs typeface="Arial"/>
              </a:defRPr>
            </a:lvl1pPr>
          </a:lstStyle>
          <a:p>
            <a:r>
              <a:rPr lang="en-US" dirty="0"/>
              <a:t>Click to edit Master title style</a:t>
            </a:r>
          </a:p>
        </p:txBody>
      </p:sp>
      <p:sp>
        <p:nvSpPr>
          <p:cNvPr id="11" name="Text Placeholder 10"/>
          <p:cNvSpPr>
            <a:spLocks noGrp="1"/>
          </p:cNvSpPr>
          <p:nvPr>
            <p:ph type="body" sz="quarter" idx="10"/>
          </p:nvPr>
        </p:nvSpPr>
        <p:spPr>
          <a:xfrm>
            <a:off x="469076" y="2515835"/>
            <a:ext cx="8205849" cy="369332"/>
          </a:xfrm>
          <a:prstGeom prst="rect">
            <a:avLst/>
          </a:prstGeom>
        </p:spPr>
        <p:txBody>
          <a:bodyPr vert="horz" wrap="square" lIns="0" tIns="0" rIns="0" bIns="0" anchor="t">
            <a:spAutoFit/>
          </a:bodyPr>
          <a:lstStyle>
            <a:lvl1pPr marL="0" indent="0" algn="l">
              <a:lnSpc>
                <a:spcPct val="100000"/>
              </a:lnSpc>
              <a:buNone/>
              <a:defRPr sz="2400" baseline="0">
                <a:solidFill>
                  <a:schemeClr val="tx1">
                    <a:lumMod val="60000"/>
                    <a:lumOff val="40000"/>
                  </a:schemeClr>
                </a:solidFill>
              </a:defRPr>
            </a:lvl1pPr>
            <a:lvl2pPr marL="288874" indent="0">
              <a:buNone/>
              <a:defRPr sz="1300">
                <a:solidFill>
                  <a:schemeClr val="bg1"/>
                </a:solidFill>
              </a:defRPr>
            </a:lvl2pPr>
            <a:lvl3pPr marL="625364" indent="0">
              <a:buNone/>
              <a:defRPr sz="1300">
                <a:solidFill>
                  <a:schemeClr val="bg1"/>
                </a:solidFill>
              </a:defRPr>
            </a:lvl3pPr>
            <a:lvl4pPr marL="914237" indent="0">
              <a:buNone/>
              <a:defRPr sz="1300">
                <a:solidFill>
                  <a:schemeClr val="bg1"/>
                </a:solidFill>
              </a:defRPr>
            </a:lvl4pPr>
            <a:lvl5pPr marL="1203111" indent="0">
              <a:buNone/>
              <a:defRPr sz="1300">
                <a:solidFill>
                  <a:schemeClr val="bg1"/>
                </a:solidFill>
              </a:defRPr>
            </a:lvl5pPr>
          </a:lstStyle>
          <a:p>
            <a:pPr lvl="0"/>
            <a:r>
              <a:rPr lang="en-US" dirty="0" smtClean="0"/>
              <a:t>Click to edit Master text styles</a:t>
            </a:r>
          </a:p>
        </p:txBody>
      </p:sp>
      <p:pic>
        <p:nvPicPr>
          <p:cNvPr id="9" name="Picture 8" descr="LRG_emailsig_notag.tiff"/>
          <p:cNvPicPr>
            <a:picLocks noChangeAspect="1"/>
          </p:cNvPicPr>
          <p:nvPr userDrawn="1"/>
        </p:nvPicPr>
        <p:blipFill>
          <a:blip r:embed="rId2"/>
          <a:stretch>
            <a:fillRect/>
          </a:stretch>
        </p:blipFill>
        <p:spPr>
          <a:xfrm>
            <a:off x="469076" y="6180878"/>
            <a:ext cx="3048000" cy="323850"/>
          </a:xfrm>
          <a:prstGeom prst="rect">
            <a:avLst/>
          </a:prstGeom>
        </p:spPr>
      </p:pic>
      <p:sp>
        <p:nvSpPr>
          <p:cNvPr id="22" name="Rectangle 10"/>
          <p:cNvSpPr>
            <a:spLocks/>
          </p:cNvSpPr>
          <p:nvPr userDrawn="1"/>
        </p:nvSpPr>
        <p:spPr bwMode="auto">
          <a:xfrm>
            <a:off x="7181088" y="6340348"/>
            <a:ext cx="1493837" cy="192087"/>
          </a:xfrm>
          <a:prstGeom prst="rect">
            <a:avLst/>
          </a:prstGeom>
          <a:noFill/>
          <a:ln w="12700">
            <a:noFill/>
            <a:miter lim="800000"/>
            <a:headEnd/>
            <a:tailEnd/>
          </a:ln>
        </p:spPr>
        <p:txBody>
          <a:bodyPr lIns="0" tIns="0" rIns="0" bIns="0" anchor="ctr"/>
          <a:lstStyle/>
          <a:p>
            <a:pPr algn="r"/>
            <a:r>
              <a:rPr lang="en-US" sz="800" dirty="0">
                <a:solidFill>
                  <a:schemeClr val="tx1"/>
                </a:solidFill>
                <a:latin typeface="+mn-lt"/>
              </a:rPr>
              <a:t>Confidential and proprietary. </a:t>
            </a:r>
            <a:endParaRPr lang="en-US" sz="600" dirty="0">
              <a:solidFill>
                <a:schemeClr val="tx1"/>
              </a:solidFill>
              <a:latin typeface="+mn-lt"/>
              <a:cs typeface="Arial" charset="0"/>
              <a:sym typeface="Arial" charset="0"/>
            </a:endParaRPr>
          </a:p>
        </p:txBody>
      </p:sp>
      <p:grpSp>
        <p:nvGrpSpPr>
          <p:cNvPr id="26" name="Group 25"/>
          <p:cNvGrpSpPr/>
          <p:nvPr userDrawn="1"/>
        </p:nvGrpSpPr>
        <p:grpSpPr>
          <a:xfrm flipV="1">
            <a:off x="0" y="6650179"/>
            <a:ext cx="9144000" cy="219695"/>
            <a:chOff x="0" y="6520850"/>
            <a:chExt cx="9553902" cy="337150"/>
          </a:xfrm>
        </p:grpSpPr>
        <p:sp>
          <p:nvSpPr>
            <p:cNvPr id="23" name="Rectangle 22"/>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7" name="Rectangle 26"/>
          <p:cNvSpPr/>
          <p:nvPr userDrawn="1"/>
        </p:nvSpPr>
        <p:spPr>
          <a:xfrm>
            <a:off x="0" y="1206491"/>
            <a:ext cx="136476" cy="162408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 Full Image | No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6748812"/>
          </a:xfrm>
          <a:prstGeom prst="rect">
            <a:avLst/>
          </a:prstGeom>
        </p:spPr>
        <p:txBody>
          <a:bodyPr/>
          <a:lstStyle>
            <a:lvl1pPr algn="ctr">
              <a:buNone/>
              <a:defRPr baseline="0"/>
            </a:lvl1pPr>
          </a:lstStyle>
          <a:p>
            <a:endParaRPr lang="en-US" dirty="0"/>
          </a:p>
        </p:txBody>
      </p:sp>
      <p:grpSp>
        <p:nvGrpSpPr>
          <p:cNvPr id="9" name="Group 8"/>
          <p:cNvGrpSpPr/>
          <p:nvPr userDrawn="1"/>
        </p:nvGrpSpPr>
        <p:grpSpPr>
          <a:xfrm flipV="1">
            <a:off x="0" y="6650179"/>
            <a:ext cx="9144000" cy="219695"/>
            <a:chOff x="0" y="6520850"/>
            <a:chExt cx="9553902" cy="337150"/>
          </a:xfrm>
        </p:grpSpPr>
        <p:sp>
          <p:nvSpPr>
            <p:cNvPr id="12" name="Rectangle 1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 Full Image | With Tex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6748812"/>
          </a:xfrm>
          <a:prstGeom prst="rect">
            <a:avLst/>
          </a:prstGeom>
        </p:spPr>
        <p:txBody>
          <a:bodyPr/>
          <a:lstStyle>
            <a:lvl1pPr algn="ctr">
              <a:buNone/>
              <a:defRPr baseline="0"/>
            </a:lvl1pPr>
          </a:lstStyle>
          <a:p>
            <a:endParaRPr lang="en-US" dirty="0"/>
          </a:p>
        </p:txBody>
      </p:sp>
      <p:sp>
        <p:nvSpPr>
          <p:cNvPr id="7" name="Title 1"/>
          <p:cNvSpPr>
            <a:spLocks noGrp="1"/>
          </p:cNvSpPr>
          <p:nvPr>
            <p:ph type="ctrTitle" hasCustomPrompt="1"/>
          </p:nvPr>
        </p:nvSpPr>
        <p:spPr>
          <a:xfrm>
            <a:off x="469076" y="5035193"/>
            <a:ext cx="8205849" cy="978713"/>
          </a:xfrm>
          <a:prstGeom prst="rect">
            <a:avLst/>
          </a:prstGeom>
        </p:spPr>
        <p:txBody>
          <a:bodyPr lIns="0" tIns="45712" rIns="0" bIns="45712" anchor="ctr">
            <a:spAutoFit/>
          </a:bodyPr>
          <a:lstStyle>
            <a:lvl1pPr algn="ctr">
              <a:lnSpc>
                <a:spcPct val="80000"/>
              </a:lnSpc>
              <a:defRPr sz="3600" b="1" i="0" cap="all" baseline="0">
                <a:solidFill>
                  <a:schemeClr val="tx1"/>
                </a:solidFill>
                <a:latin typeface="Arial Black" pitchFamily="34" charset="0"/>
                <a:cs typeface="Arial"/>
              </a:defRPr>
            </a:lvl1pPr>
          </a:lstStyle>
          <a:p>
            <a:r>
              <a:rPr lang="en-US" dirty="0" smtClean="0"/>
              <a:t>edit title, THEN MOVE BOX WHERE NEEDED ON IMAGE</a:t>
            </a:r>
            <a:endParaRPr lang="en-US" dirty="0"/>
          </a:p>
        </p:txBody>
      </p:sp>
      <p:grpSp>
        <p:nvGrpSpPr>
          <p:cNvPr id="11" name="Group 10"/>
          <p:cNvGrpSpPr/>
          <p:nvPr userDrawn="1"/>
        </p:nvGrpSpPr>
        <p:grpSpPr>
          <a:xfrm flipV="1">
            <a:off x="0" y="6650179"/>
            <a:ext cx="9144000" cy="219695"/>
            <a:chOff x="0" y="6520850"/>
            <a:chExt cx="9553902" cy="337150"/>
          </a:xfrm>
        </p:grpSpPr>
        <p:sp>
          <p:nvSpPr>
            <p:cNvPr id="12" name="Rectangle 11"/>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 White | Leadership Resource Group">
    <p:spTree>
      <p:nvGrpSpPr>
        <p:cNvPr id="1" name=""/>
        <p:cNvGrpSpPr/>
        <p:nvPr/>
      </p:nvGrpSpPr>
      <p:grpSpPr>
        <a:xfrm>
          <a:off x="0" y="0"/>
          <a:ext cx="0" cy="0"/>
          <a:chOff x="0" y="0"/>
          <a:chExt cx="0" cy="0"/>
        </a:xfrm>
      </p:grpSpPr>
      <p:pic>
        <p:nvPicPr>
          <p:cNvPr id="15" name="Picture 14" descr="circles.png"/>
          <p:cNvPicPr>
            <a:picLocks noChangeAspect="1"/>
          </p:cNvPicPr>
          <p:nvPr userDrawn="1"/>
        </p:nvPicPr>
        <p:blipFill>
          <a:blip r:embed="rId2"/>
          <a:stretch>
            <a:fillRect/>
          </a:stretch>
        </p:blipFill>
        <p:spPr>
          <a:xfrm>
            <a:off x="2410691" y="1993278"/>
            <a:ext cx="4322618" cy="1683904"/>
          </a:xfrm>
          <a:prstGeom prst="rect">
            <a:avLst/>
          </a:prstGeom>
        </p:spPr>
      </p:pic>
      <p:pic>
        <p:nvPicPr>
          <p:cNvPr id="20" name="Picture 19" descr="Leadership Resource Group.png"/>
          <p:cNvPicPr>
            <a:picLocks noChangeAspect="1"/>
          </p:cNvPicPr>
          <p:nvPr userDrawn="1"/>
        </p:nvPicPr>
        <p:blipFill>
          <a:blip r:embed="rId3"/>
          <a:stretch>
            <a:fillRect/>
          </a:stretch>
        </p:blipFill>
        <p:spPr>
          <a:xfrm>
            <a:off x="451262" y="3985417"/>
            <a:ext cx="8241476" cy="906980"/>
          </a:xfrm>
          <a:prstGeom prst="rect">
            <a:avLst/>
          </a:prstGeom>
        </p:spPr>
      </p:pic>
      <p:grpSp>
        <p:nvGrpSpPr>
          <p:cNvPr id="12" name="Group 11"/>
          <p:cNvGrpSpPr/>
          <p:nvPr userDrawn="1"/>
        </p:nvGrpSpPr>
        <p:grpSpPr>
          <a:xfrm flipV="1">
            <a:off x="0" y="6650179"/>
            <a:ext cx="9144000" cy="219695"/>
            <a:chOff x="0" y="6520850"/>
            <a:chExt cx="9553902" cy="337150"/>
          </a:xfrm>
        </p:grpSpPr>
        <p:sp>
          <p:nvSpPr>
            <p:cNvPr id="13" name="Rectangle 12"/>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 White | Dig Deeper. Climb Higher.">
    <p:spTree>
      <p:nvGrpSpPr>
        <p:cNvPr id="1" name=""/>
        <p:cNvGrpSpPr/>
        <p:nvPr/>
      </p:nvGrpSpPr>
      <p:grpSpPr>
        <a:xfrm>
          <a:off x="0" y="0"/>
          <a:ext cx="0" cy="0"/>
          <a:chOff x="0" y="0"/>
          <a:chExt cx="0" cy="0"/>
        </a:xfrm>
      </p:grpSpPr>
      <p:pic>
        <p:nvPicPr>
          <p:cNvPr id="15" name="Picture 14" descr="circles.png"/>
          <p:cNvPicPr>
            <a:picLocks noChangeAspect="1"/>
          </p:cNvPicPr>
          <p:nvPr userDrawn="1"/>
        </p:nvPicPr>
        <p:blipFill>
          <a:blip r:embed="rId2"/>
          <a:stretch>
            <a:fillRect/>
          </a:stretch>
        </p:blipFill>
        <p:spPr>
          <a:xfrm>
            <a:off x="2410691" y="1993278"/>
            <a:ext cx="4322618" cy="1683904"/>
          </a:xfrm>
          <a:prstGeom prst="rect">
            <a:avLst/>
          </a:prstGeom>
        </p:spPr>
      </p:pic>
      <p:pic>
        <p:nvPicPr>
          <p:cNvPr id="9" name="Picture 8" descr="dig deeper.png"/>
          <p:cNvPicPr>
            <a:picLocks noChangeAspect="1"/>
          </p:cNvPicPr>
          <p:nvPr userDrawn="1"/>
        </p:nvPicPr>
        <p:blipFill>
          <a:blip r:embed="rId3"/>
          <a:stretch>
            <a:fillRect/>
          </a:stretch>
        </p:blipFill>
        <p:spPr>
          <a:xfrm>
            <a:off x="642701" y="3966358"/>
            <a:ext cx="7858599" cy="888853"/>
          </a:xfrm>
          <a:prstGeom prst="rect">
            <a:avLst/>
          </a:prstGeom>
        </p:spPr>
      </p:pic>
      <p:grpSp>
        <p:nvGrpSpPr>
          <p:cNvPr id="8" name="Group 7"/>
          <p:cNvGrpSpPr/>
          <p:nvPr userDrawn="1"/>
        </p:nvGrpSpPr>
        <p:grpSpPr>
          <a:xfrm flipV="1">
            <a:off x="0" y="6650179"/>
            <a:ext cx="9144000" cy="219695"/>
            <a:chOff x="0" y="6520850"/>
            <a:chExt cx="9553902" cy="337150"/>
          </a:xfrm>
        </p:grpSpPr>
        <p:sp>
          <p:nvSpPr>
            <p:cNvPr id="10" name="Rectangle 9"/>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 One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3" name="Group 12"/>
          <p:cNvGrpSpPr/>
          <p:nvPr userDrawn="1"/>
        </p:nvGrpSpPr>
        <p:grpSpPr>
          <a:xfrm flipV="1">
            <a:off x="0" y="6650179"/>
            <a:ext cx="9144000" cy="219695"/>
            <a:chOff x="0" y="6520850"/>
            <a:chExt cx="9553902" cy="337150"/>
          </a:xfrm>
        </p:grpSpPr>
        <p:sp>
          <p:nvSpPr>
            <p:cNvPr id="14" name="Rectangle 1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 Two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3" name="Picture 12"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4" name="Group 13"/>
          <p:cNvGrpSpPr/>
          <p:nvPr userDrawn="1"/>
        </p:nvGrpSpPr>
        <p:grpSpPr>
          <a:xfrm flipV="1">
            <a:off x="0" y="6650179"/>
            <a:ext cx="9144000" cy="219695"/>
            <a:chOff x="0" y="6520850"/>
            <a:chExt cx="9553902" cy="337150"/>
          </a:xfrm>
        </p:grpSpPr>
        <p:sp>
          <p:nvSpPr>
            <p:cNvPr id="16" name="Rectangle 15"/>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One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1"/>
          </p:nvPr>
        </p:nvSpPr>
        <p:spPr>
          <a:xfrm>
            <a:off x="469076" y="1662546"/>
            <a:ext cx="8205849"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2" name="Picture 1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4" name="Group 13"/>
          <p:cNvGrpSpPr/>
          <p:nvPr userDrawn="1"/>
        </p:nvGrpSpPr>
        <p:grpSpPr>
          <a:xfrm flipV="1">
            <a:off x="0" y="6650179"/>
            <a:ext cx="9144000" cy="219695"/>
            <a:chOff x="0" y="6520850"/>
            <a:chExt cx="9553902" cy="337150"/>
          </a:xfrm>
        </p:grpSpPr>
        <p:sp>
          <p:nvSpPr>
            <p:cNvPr id="15" name="Rectangle 14"/>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 One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22" name="Picture 21"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23" name="Group 22"/>
          <p:cNvGrpSpPr/>
          <p:nvPr userDrawn="1"/>
        </p:nvGrpSpPr>
        <p:grpSpPr>
          <a:xfrm flipV="1">
            <a:off x="0" y="6650179"/>
            <a:ext cx="9144000" cy="219695"/>
            <a:chOff x="0" y="6520850"/>
            <a:chExt cx="9553902" cy="337150"/>
          </a:xfrm>
        </p:grpSpPr>
        <p:sp>
          <p:nvSpPr>
            <p:cNvPr id="24" name="Rectangle 23"/>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 Two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483900"/>
            <a:ext cx="8205849" cy="880225"/>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two Rows</a:t>
            </a:r>
            <a:endParaRPr lang="en-US" dirty="0"/>
          </a:p>
        </p:txBody>
      </p:sp>
      <p:sp>
        <p:nvSpPr>
          <p:cNvPr id="30" name="Rectangle 29"/>
          <p:cNvSpPr/>
          <p:nvPr userDrawn="1"/>
        </p:nvSpPr>
        <p:spPr>
          <a:xfrm>
            <a:off x="0" y="522726"/>
            <a:ext cx="136476" cy="69360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Slide - Three Line Header | Two Column">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9946"/>
            <a:ext cx="8205849" cy="1274179"/>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br>
              <a:rPr lang="en-US" dirty="0" smtClean="0"/>
            </a:br>
            <a:r>
              <a:rPr lang="en-US" dirty="0" smtClean="0"/>
              <a:t>Third Row</a:t>
            </a:r>
            <a:br>
              <a:rPr lang="en-US" dirty="0" smtClean="0"/>
            </a:br>
            <a:r>
              <a:rPr lang="en-US" dirty="0" smtClean="0"/>
              <a:t>Third Row</a:t>
            </a:r>
            <a:endParaRPr lang="en-US" dirty="0"/>
          </a:p>
        </p:txBody>
      </p:sp>
      <p:sp>
        <p:nvSpPr>
          <p:cNvPr id="30" name="Rectangle 29"/>
          <p:cNvSpPr/>
          <p:nvPr userDrawn="1"/>
        </p:nvSpPr>
        <p:spPr>
          <a:xfrm>
            <a:off x="0" y="136506"/>
            <a:ext cx="136476" cy="107982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2"/>
          <p:cNvSpPr>
            <a:spLocks noGrp="1"/>
          </p:cNvSpPr>
          <p:nvPr>
            <p:ph type="body" sz="quarter" idx="14"/>
          </p:nvPr>
        </p:nvSpPr>
        <p:spPr>
          <a:xfrm>
            <a:off x="4714505"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4" name="Picture 13"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6" name="Group 15"/>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One Line Header | Text &amp; Content">
    <p:spTree>
      <p:nvGrpSpPr>
        <p:cNvPr id="1" name=""/>
        <p:cNvGrpSpPr/>
        <p:nvPr/>
      </p:nvGrpSpPr>
      <p:grpSpPr>
        <a:xfrm>
          <a:off x="0" y="0"/>
          <a:ext cx="0" cy="0"/>
          <a:chOff x="0" y="0"/>
          <a:chExt cx="0" cy="0"/>
        </a:xfrm>
      </p:grpSpPr>
      <p:sp>
        <p:nvSpPr>
          <p:cNvPr id="28" name="Title 1"/>
          <p:cNvSpPr>
            <a:spLocks noGrp="1"/>
          </p:cNvSpPr>
          <p:nvPr>
            <p:ph type="ctrTitle" hasCustomPrompt="1"/>
          </p:nvPr>
        </p:nvSpPr>
        <p:spPr>
          <a:xfrm>
            <a:off x="469076" y="877854"/>
            <a:ext cx="8205849" cy="486271"/>
          </a:xfrm>
          <a:prstGeom prst="rect">
            <a:avLst/>
          </a:prstGeom>
        </p:spPr>
        <p:txBody>
          <a:bodyPr lIns="0" tIns="45712" rIns="0" bIns="45712" anchor="b">
            <a:spAutoFit/>
          </a:bodyPr>
          <a:lstStyle>
            <a:lvl1pPr algn="l">
              <a:lnSpc>
                <a:spcPct val="80000"/>
              </a:lnSpc>
              <a:defRPr sz="3200" b="1" i="0" cap="all" baseline="0">
                <a:solidFill>
                  <a:schemeClr val="tx1"/>
                </a:solidFill>
                <a:latin typeface="Arial Black" pitchFamily="34" charset="0"/>
                <a:cs typeface="Arial"/>
              </a:defRPr>
            </a:lvl1pPr>
          </a:lstStyle>
          <a:p>
            <a:r>
              <a:rPr lang="en-US" dirty="0" smtClean="0"/>
              <a:t>Insert Title Here</a:t>
            </a:r>
            <a:endParaRPr lang="en-US" dirty="0"/>
          </a:p>
        </p:txBody>
      </p:sp>
      <p:sp>
        <p:nvSpPr>
          <p:cNvPr id="30" name="Rectangle 29"/>
          <p:cNvSpPr/>
          <p:nvPr userDrawn="1"/>
        </p:nvSpPr>
        <p:spPr>
          <a:xfrm>
            <a:off x="0" y="907052"/>
            <a:ext cx="136476" cy="3092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
          <p:cNvSpPr>
            <a:spLocks noGrp="1"/>
          </p:cNvSpPr>
          <p:nvPr>
            <p:ph type="body" sz="quarter" idx="13"/>
          </p:nvPr>
        </p:nvSpPr>
        <p:spPr>
          <a:xfrm>
            <a:off x="469077" y="1662546"/>
            <a:ext cx="3960420" cy="4047106"/>
          </a:xfrm>
          <a:prstGeom prst="rect">
            <a:avLst/>
          </a:prstGeom>
        </p:spPr>
        <p:txBody>
          <a:bodyPr vert="horz" lIns="0" tIns="0" rIns="0" bIns="0"/>
          <a:lstStyle>
            <a:lvl1pPr>
              <a:lnSpc>
                <a:spcPct val="110000"/>
              </a:lnSpc>
              <a:spcBef>
                <a:spcPts val="1200"/>
              </a:spcBef>
              <a:buClrTx/>
              <a:defRPr>
                <a:solidFill>
                  <a:schemeClr val="tx1"/>
                </a:solidFill>
              </a:defRPr>
            </a:lvl1pPr>
            <a:lvl2pPr>
              <a:lnSpc>
                <a:spcPct val="110000"/>
              </a:lnSpc>
              <a:buClrTx/>
              <a:defRPr>
                <a:solidFill>
                  <a:schemeClr val="tx1"/>
                </a:solidFill>
              </a:defRPr>
            </a:lvl2pPr>
            <a:lvl3pPr>
              <a:lnSpc>
                <a:spcPct val="110000"/>
              </a:lnSpc>
              <a:buClrTx/>
              <a:defRPr>
                <a:solidFill>
                  <a:schemeClr val="tx1"/>
                </a:solidFill>
              </a:defRPr>
            </a:lvl3pPr>
            <a:lvl4pPr>
              <a:lnSpc>
                <a:spcPct val="110000"/>
              </a:lnSpc>
              <a:buClrTx/>
              <a:defRPr>
                <a:solidFill>
                  <a:schemeClr val="tx1"/>
                </a:solidFill>
              </a:defRPr>
            </a:lvl4pPr>
            <a:lvl5pPr>
              <a:lnSpc>
                <a:spcPct val="110000"/>
              </a:lnSpc>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3"/>
          <p:cNvSpPr>
            <a:spLocks noGrp="1"/>
          </p:cNvSpPr>
          <p:nvPr>
            <p:ph sz="quarter" idx="15" hasCustomPrompt="1"/>
          </p:nvPr>
        </p:nvSpPr>
        <p:spPr>
          <a:xfrm>
            <a:off x="4714875" y="1662113"/>
            <a:ext cx="3960813" cy="4048125"/>
          </a:xfrm>
          <a:prstGeom prst="rect">
            <a:avLst/>
          </a:prstGeom>
        </p:spPr>
        <p:txBody>
          <a:bodyPr anchor="t"/>
          <a:lstStyle>
            <a:lvl1pPr algn="ctr">
              <a:lnSpc>
                <a:spcPct val="110000"/>
              </a:lnSpc>
              <a:spcBef>
                <a:spcPts val="1200"/>
              </a:spcBef>
              <a:buNone/>
              <a:defRPr sz="1800" baseline="0"/>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dirty="0" smtClean="0"/>
              <a:t>Click object below to enter content.</a:t>
            </a:r>
            <a:endParaRPr lang="en-US" dirty="0"/>
          </a:p>
        </p:txBody>
      </p:sp>
      <p:sp>
        <p:nvSpPr>
          <p:cNvPr id="14" name="Text Box 56"/>
          <p:cNvSpPr txBox="1">
            <a:spLocks noChangeArrowheads="1"/>
          </p:cNvSpPr>
          <p:nvPr userDrawn="1"/>
        </p:nvSpPr>
        <p:spPr bwMode="auto">
          <a:xfrm>
            <a:off x="8215088" y="6402121"/>
            <a:ext cx="464457" cy="153888"/>
          </a:xfrm>
          <a:prstGeom prst="rect">
            <a:avLst/>
          </a:prstGeom>
          <a:noFill/>
          <a:ln w="9525">
            <a:noFill/>
            <a:miter lim="800000"/>
            <a:headEnd/>
            <a:tailEnd/>
          </a:ln>
          <a:effectLst/>
        </p:spPr>
        <p:txBody>
          <a:bodyPr wrap="square" lIns="0" tIns="0" rIns="0" bIns="0">
            <a:spAutoFit/>
          </a:bodyPr>
          <a:lstStyle/>
          <a:p>
            <a:pPr algn="r">
              <a:defRPr/>
            </a:pPr>
            <a:fld id="{073FC131-E9D6-4F5A-BEE3-CC3FEA179CC8}" type="slidenum">
              <a:rPr lang="en-US" sz="1000">
                <a:solidFill>
                  <a:schemeClr val="tx1"/>
                </a:solidFill>
              </a:rPr>
              <a:pPr algn="r">
                <a:defRPr/>
              </a:pPr>
              <a:t>‹#›</a:t>
            </a:fld>
            <a:endParaRPr lang="en-US" sz="1000" dirty="0">
              <a:solidFill>
                <a:schemeClr val="tx1"/>
              </a:solidFill>
            </a:endParaRPr>
          </a:p>
        </p:txBody>
      </p:sp>
      <p:pic>
        <p:nvPicPr>
          <p:cNvPr id="15" name="Picture 14" descr="LRG_emailsig_notag.tiff"/>
          <p:cNvPicPr>
            <a:picLocks noChangeAspect="1"/>
          </p:cNvPicPr>
          <p:nvPr userDrawn="1"/>
        </p:nvPicPr>
        <p:blipFill>
          <a:blip r:embed="rId2"/>
          <a:stretch>
            <a:fillRect/>
          </a:stretch>
        </p:blipFill>
        <p:spPr>
          <a:xfrm>
            <a:off x="469076" y="6180878"/>
            <a:ext cx="3048000" cy="323850"/>
          </a:xfrm>
          <a:prstGeom prst="rect">
            <a:avLst/>
          </a:prstGeom>
        </p:spPr>
      </p:pic>
      <p:grpSp>
        <p:nvGrpSpPr>
          <p:cNvPr id="17" name="Group 16"/>
          <p:cNvGrpSpPr/>
          <p:nvPr userDrawn="1"/>
        </p:nvGrpSpPr>
        <p:grpSpPr>
          <a:xfrm flipV="1">
            <a:off x="0" y="6650179"/>
            <a:ext cx="9144000" cy="219695"/>
            <a:chOff x="0" y="6520850"/>
            <a:chExt cx="9553902" cy="337150"/>
          </a:xfrm>
        </p:grpSpPr>
        <p:sp>
          <p:nvSpPr>
            <p:cNvPr id="18" name="Rectangle 17"/>
            <p:cNvSpPr/>
            <p:nvPr userDrawn="1"/>
          </p:nvSpPr>
          <p:spPr>
            <a:xfrm>
              <a:off x="0" y="6520850"/>
              <a:ext cx="3184634" cy="337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userDrawn="1"/>
          </p:nvSpPr>
          <p:spPr>
            <a:xfrm>
              <a:off x="3184634" y="6520850"/>
              <a:ext cx="3184634" cy="337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userDrawn="1"/>
          </p:nvSpPr>
          <p:spPr>
            <a:xfrm>
              <a:off x="6369268" y="6520850"/>
              <a:ext cx="3184634" cy="337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974" r:id="rId1"/>
    <p:sldLayoutId id="2147484936" r:id="rId2"/>
    <p:sldLayoutId id="2147484938" r:id="rId3"/>
    <p:sldLayoutId id="2147484954" r:id="rId4"/>
    <p:sldLayoutId id="2147484955" r:id="rId5"/>
    <p:sldLayoutId id="2147484958" r:id="rId6"/>
    <p:sldLayoutId id="2147484959" r:id="rId7"/>
    <p:sldLayoutId id="2147484960" r:id="rId8"/>
    <p:sldLayoutId id="2147484966" r:id="rId9"/>
    <p:sldLayoutId id="2147484967" r:id="rId10"/>
    <p:sldLayoutId id="2147484968" r:id="rId11"/>
    <p:sldLayoutId id="2147484971" r:id="rId12"/>
    <p:sldLayoutId id="2147484972" r:id="rId13"/>
    <p:sldLayoutId id="2147484973" r:id="rId14"/>
    <p:sldLayoutId id="2147484948" r:id="rId15"/>
    <p:sldLayoutId id="2147484962" r:id="rId16"/>
    <p:sldLayoutId id="2147484957" r:id="rId17"/>
    <p:sldLayoutId id="2147484965" r:id="rId18"/>
    <p:sldLayoutId id="2147484961" r:id="rId19"/>
    <p:sldLayoutId id="2147484969" r:id="rId20"/>
    <p:sldLayoutId id="2147484970" r:id="rId21"/>
    <p:sldLayoutId id="2147484946" r:id="rId22"/>
    <p:sldLayoutId id="2147484963" r:id="rId23"/>
  </p:sldLayoutIdLst>
  <p:timing>
    <p:tnLst>
      <p:par>
        <p:cTn id="1" dur="indefinite" restart="never" nodeType="tmRoot"/>
      </p:par>
    </p:tnLst>
  </p:timing>
  <p:hf hdr="0" ftr="0" dt="0"/>
  <p:txStyles>
    <p:titleStyle>
      <a:lvl1pPr algn="l" defTabSz="455613" rtl="0" eaLnBrk="0" fontAlgn="base" hangingPunct="0">
        <a:spcBef>
          <a:spcPct val="0"/>
        </a:spcBef>
        <a:spcAft>
          <a:spcPct val="0"/>
        </a:spcAft>
        <a:defRPr sz="3000" b="1" kern="1200" cap="all" spc="70">
          <a:solidFill>
            <a:srgbClr val="F9F9FF"/>
          </a:solidFill>
          <a:latin typeface="Arial Narrow"/>
          <a:ea typeface="ＭＳ Ｐゴシック" charset="0"/>
          <a:cs typeface="Arial Narrow"/>
        </a:defRPr>
      </a:lvl1pPr>
      <a:lvl2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2pPr>
      <a:lvl3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3pPr>
      <a:lvl4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4pPr>
      <a:lvl5pPr algn="l" defTabSz="455613" rtl="0" eaLnBrk="0" fontAlgn="base" hangingPunct="0">
        <a:spcBef>
          <a:spcPct val="0"/>
        </a:spcBef>
        <a:spcAft>
          <a:spcPct val="0"/>
        </a:spcAft>
        <a:defRPr sz="3000" b="1">
          <a:solidFill>
            <a:srgbClr val="F9F9FF"/>
          </a:solidFill>
          <a:latin typeface="Arial Narrow" pitchFamily="34" charset="0"/>
          <a:ea typeface="ＭＳ Ｐゴシック" charset="0"/>
          <a:cs typeface="Arial Narrow" pitchFamily="34" charset="0"/>
        </a:defRPr>
      </a:lvl5pPr>
      <a:lvl6pPr marL="457118" algn="l" defTabSz="457118" rtl="0" fontAlgn="base">
        <a:spcBef>
          <a:spcPct val="0"/>
        </a:spcBef>
        <a:spcAft>
          <a:spcPct val="0"/>
        </a:spcAft>
        <a:defRPr sz="3600" b="1">
          <a:solidFill>
            <a:schemeClr val="tx1"/>
          </a:solidFill>
          <a:latin typeface="Arial Narrow" pitchFamily="34" charset="0"/>
        </a:defRPr>
      </a:lvl6pPr>
      <a:lvl7pPr marL="914237" algn="l" defTabSz="457118" rtl="0" fontAlgn="base">
        <a:spcBef>
          <a:spcPct val="0"/>
        </a:spcBef>
        <a:spcAft>
          <a:spcPct val="0"/>
        </a:spcAft>
        <a:defRPr sz="3600" b="1">
          <a:solidFill>
            <a:schemeClr val="tx1"/>
          </a:solidFill>
          <a:latin typeface="Arial Narrow" pitchFamily="34" charset="0"/>
        </a:defRPr>
      </a:lvl7pPr>
      <a:lvl8pPr marL="1371354" algn="l" defTabSz="457118" rtl="0" fontAlgn="base">
        <a:spcBef>
          <a:spcPct val="0"/>
        </a:spcBef>
        <a:spcAft>
          <a:spcPct val="0"/>
        </a:spcAft>
        <a:defRPr sz="3600" b="1">
          <a:solidFill>
            <a:schemeClr val="tx1"/>
          </a:solidFill>
          <a:latin typeface="Arial Narrow" pitchFamily="34" charset="0"/>
        </a:defRPr>
      </a:lvl8pPr>
      <a:lvl9pPr marL="1828474" algn="l" defTabSz="457118" rtl="0" fontAlgn="base">
        <a:spcBef>
          <a:spcPct val="0"/>
        </a:spcBef>
        <a:spcAft>
          <a:spcPct val="0"/>
        </a:spcAft>
        <a:defRPr sz="3600" b="1">
          <a:solidFill>
            <a:schemeClr val="tx1"/>
          </a:solidFill>
          <a:latin typeface="Arial Narrow" pitchFamily="34" charset="0"/>
        </a:defRPr>
      </a:lvl9pPr>
    </p:titleStyle>
    <p:bodyStyle>
      <a:lvl1pPr marL="171450" indent="-171450" algn="l" defTabSz="455613" rtl="0" eaLnBrk="0" fontAlgn="base" hangingPunct="0">
        <a:lnSpc>
          <a:spcPts val="3000"/>
        </a:lnSpc>
        <a:spcBef>
          <a:spcPct val="0"/>
        </a:spcBef>
        <a:spcAft>
          <a:spcPct val="0"/>
        </a:spcAft>
        <a:buClr>
          <a:schemeClr val="tx1"/>
        </a:buClr>
        <a:buFont typeface="Arial" charset="0"/>
        <a:buChar char="•"/>
        <a:defRPr sz="2400" kern="1200">
          <a:solidFill>
            <a:schemeClr val="tx1"/>
          </a:solidFill>
          <a:latin typeface="Arial" pitchFamily="34" charset="0"/>
          <a:ea typeface="ＭＳ Ｐゴシック" charset="0"/>
          <a:cs typeface="Arial Narrow"/>
        </a:defRPr>
      </a:lvl1pPr>
      <a:lvl2pPr marL="460375" indent="-171450" algn="l" defTabSz="455613" rtl="0" eaLnBrk="0" fontAlgn="base" hangingPunct="0">
        <a:lnSpc>
          <a:spcPts val="3000"/>
        </a:lnSpc>
        <a:spcBef>
          <a:spcPct val="0"/>
        </a:spcBef>
        <a:spcAft>
          <a:spcPct val="0"/>
        </a:spcAft>
        <a:buFont typeface="Arial" charset="0"/>
        <a:buChar char="•"/>
        <a:defRPr sz="2200" kern="1200">
          <a:solidFill>
            <a:schemeClr val="tx1"/>
          </a:solidFill>
          <a:latin typeface="Arial" pitchFamily="34" charset="0"/>
          <a:ea typeface="Arial Narrow" pitchFamily="34" charset="0"/>
          <a:cs typeface="Arial Narrow"/>
        </a:defRPr>
      </a:lvl2pPr>
      <a:lvl3pPr marL="796925" indent="-171450" algn="l" defTabSz="455613" rtl="0" eaLnBrk="0" fontAlgn="base" hangingPunct="0">
        <a:lnSpc>
          <a:spcPts val="3000"/>
        </a:lnSpc>
        <a:spcBef>
          <a:spcPct val="0"/>
        </a:spcBef>
        <a:spcAft>
          <a:spcPct val="0"/>
        </a:spcAft>
        <a:buFont typeface="Arial" charset="0"/>
        <a:buChar char="•"/>
        <a:defRPr sz="2000" kern="1200">
          <a:solidFill>
            <a:schemeClr val="tx1"/>
          </a:solidFill>
          <a:latin typeface="Arial" pitchFamily="34" charset="0"/>
          <a:ea typeface="Arial Narrow" pitchFamily="34" charset="0"/>
          <a:cs typeface="Arial Narrow"/>
        </a:defRPr>
      </a:lvl3pPr>
      <a:lvl4pPr marL="1085850" indent="-171450" algn="l" defTabSz="455613" rtl="0" eaLnBrk="0" fontAlgn="base" hangingPunct="0">
        <a:lnSpc>
          <a:spcPts val="3000"/>
        </a:lnSpc>
        <a:spcBef>
          <a:spcPct val="0"/>
        </a:spcBef>
        <a:spcAft>
          <a:spcPct val="0"/>
        </a:spcAft>
        <a:buFont typeface="Arial" charset="0"/>
        <a:buChar char="•"/>
        <a:defRPr kern="1200">
          <a:solidFill>
            <a:schemeClr val="tx1"/>
          </a:solidFill>
          <a:latin typeface="Arial" pitchFamily="34" charset="0"/>
          <a:ea typeface="Arial Narrow" pitchFamily="34" charset="0"/>
          <a:cs typeface="Arial Narrow"/>
        </a:defRPr>
      </a:lvl4pPr>
      <a:lvl5pPr marL="1374775" indent="-171450" algn="l" defTabSz="455613" rtl="0" eaLnBrk="0" fontAlgn="base" hangingPunct="0">
        <a:lnSpc>
          <a:spcPts val="3000"/>
        </a:lnSpc>
        <a:spcBef>
          <a:spcPct val="0"/>
        </a:spcBef>
        <a:spcAft>
          <a:spcPct val="0"/>
        </a:spcAft>
        <a:buFont typeface="Arial" charset="0"/>
        <a:buChar char="•"/>
        <a:defRPr sz="1600" kern="1200">
          <a:solidFill>
            <a:schemeClr val="tx1"/>
          </a:solidFill>
          <a:latin typeface="Arial" pitchFamily="34" charset="0"/>
          <a:ea typeface="Arial Narrow" pitchFamily="34" charset="0"/>
          <a:cs typeface="Arial Narrow"/>
        </a:defRPr>
      </a:lvl5pPr>
      <a:lvl6pPr marL="2514152" indent="-228560" algn="l" defTabSz="457118" rtl="0" eaLnBrk="1" latinLnBrk="0" hangingPunct="1">
        <a:spcBef>
          <a:spcPct val="20000"/>
        </a:spcBef>
        <a:buFont typeface="Arial"/>
        <a:buChar char="•"/>
        <a:defRPr sz="2000" kern="1200">
          <a:solidFill>
            <a:schemeClr val="tx1"/>
          </a:solidFill>
          <a:latin typeface="+mn-lt"/>
          <a:ea typeface="+mn-ea"/>
          <a:cs typeface="+mn-cs"/>
        </a:defRPr>
      </a:lvl6pPr>
      <a:lvl7pPr marL="2971271" indent="-228560" algn="l" defTabSz="457118" rtl="0" eaLnBrk="1" latinLnBrk="0" hangingPunct="1">
        <a:spcBef>
          <a:spcPct val="20000"/>
        </a:spcBef>
        <a:buFont typeface="Arial"/>
        <a:buChar char="•"/>
        <a:defRPr sz="2000" kern="1200">
          <a:solidFill>
            <a:schemeClr val="tx1"/>
          </a:solidFill>
          <a:latin typeface="+mn-lt"/>
          <a:ea typeface="+mn-ea"/>
          <a:cs typeface="+mn-cs"/>
        </a:defRPr>
      </a:lvl7pPr>
      <a:lvl8pPr marL="3428389" indent="-228560" algn="l" defTabSz="457118" rtl="0" eaLnBrk="1" latinLnBrk="0" hangingPunct="1">
        <a:spcBef>
          <a:spcPct val="20000"/>
        </a:spcBef>
        <a:buFont typeface="Arial"/>
        <a:buChar char="•"/>
        <a:defRPr sz="2000" kern="1200">
          <a:solidFill>
            <a:schemeClr val="tx1"/>
          </a:solidFill>
          <a:latin typeface="+mn-lt"/>
          <a:ea typeface="+mn-ea"/>
          <a:cs typeface="+mn-cs"/>
        </a:defRPr>
      </a:lvl8pPr>
      <a:lvl9pPr marL="3885507" indent="-228560" algn="l" defTabSz="45711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18" rtl="0" eaLnBrk="1" latinLnBrk="0" hangingPunct="1">
        <a:defRPr sz="1800" kern="1200">
          <a:solidFill>
            <a:schemeClr val="tx1"/>
          </a:solidFill>
          <a:latin typeface="+mn-lt"/>
          <a:ea typeface="+mn-ea"/>
          <a:cs typeface="+mn-cs"/>
        </a:defRPr>
      </a:lvl1pPr>
      <a:lvl2pPr marL="457118" algn="l" defTabSz="457118" rtl="0" eaLnBrk="1" latinLnBrk="0" hangingPunct="1">
        <a:defRPr sz="1800" kern="1200">
          <a:solidFill>
            <a:schemeClr val="tx1"/>
          </a:solidFill>
          <a:latin typeface="+mn-lt"/>
          <a:ea typeface="+mn-ea"/>
          <a:cs typeface="+mn-cs"/>
        </a:defRPr>
      </a:lvl2pPr>
      <a:lvl3pPr marL="914237" algn="l" defTabSz="457118" rtl="0" eaLnBrk="1" latinLnBrk="0" hangingPunct="1">
        <a:defRPr sz="1800" kern="1200">
          <a:solidFill>
            <a:schemeClr val="tx1"/>
          </a:solidFill>
          <a:latin typeface="+mn-lt"/>
          <a:ea typeface="+mn-ea"/>
          <a:cs typeface="+mn-cs"/>
        </a:defRPr>
      </a:lvl3pPr>
      <a:lvl4pPr marL="1371354" algn="l" defTabSz="457118" rtl="0" eaLnBrk="1" latinLnBrk="0" hangingPunct="1">
        <a:defRPr sz="1800" kern="1200">
          <a:solidFill>
            <a:schemeClr val="tx1"/>
          </a:solidFill>
          <a:latin typeface="+mn-lt"/>
          <a:ea typeface="+mn-ea"/>
          <a:cs typeface="+mn-cs"/>
        </a:defRPr>
      </a:lvl4pPr>
      <a:lvl5pPr marL="1828474" algn="l" defTabSz="457118" rtl="0" eaLnBrk="1" latinLnBrk="0" hangingPunct="1">
        <a:defRPr sz="1800" kern="1200">
          <a:solidFill>
            <a:schemeClr val="tx1"/>
          </a:solidFill>
          <a:latin typeface="+mn-lt"/>
          <a:ea typeface="+mn-ea"/>
          <a:cs typeface="+mn-cs"/>
        </a:defRPr>
      </a:lvl5pPr>
      <a:lvl6pPr marL="2285593" algn="l" defTabSz="457118" rtl="0" eaLnBrk="1" latinLnBrk="0" hangingPunct="1">
        <a:defRPr sz="1800" kern="1200">
          <a:solidFill>
            <a:schemeClr val="tx1"/>
          </a:solidFill>
          <a:latin typeface="+mn-lt"/>
          <a:ea typeface="+mn-ea"/>
          <a:cs typeface="+mn-cs"/>
        </a:defRPr>
      </a:lvl6pPr>
      <a:lvl7pPr marL="2742712" algn="l" defTabSz="457118" rtl="0" eaLnBrk="1" latinLnBrk="0" hangingPunct="1">
        <a:defRPr sz="1800" kern="1200">
          <a:solidFill>
            <a:schemeClr val="tx1"/>
          </a:solidFill>
          <a:latin typeface="+mn-lt"/>
          <a:ea typeface="+mn-ea"/>
          <a:cs typeface="+mn-cs"/>
        </a:defRPr>
      </a:lvl7pPr>
      <a:lvl8pPr marL="3199830" algn="l" defTabSz="457118" rtl="0" eaLnBrk="1" latinLnBrk="0" hangingPunct="1">
        <a:defRPr sz="1800" kern="1200">
          <a:solidFill>
            <a:schemeClr val="tx1"/>
          </a:solidFill>
          <a:latin typeface="+mn-lt"/>
          <a:ea typeface="+mn-ea"/>
          <a:cs typeface="+mn-cs"/>
        </a:defRPr>
      </a:lvl8pPr>
      <a:lvl9pPr marL="3656948" algn="l" defTabSz="4571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6.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gif"/><Relationship Id="rId12" Type="http://schemas.openxmlformats.org/officeDocument/2006/relationships/image" Target="../media/image18.png"/><Relationship Id="rId2" Type="http://schemas.openxmlformats.org/officeDocument/2006/relationships/image" Target="../media/image8.png"/><Relationship Id="rId16"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mtClean="0"/>
              <a:t>Client Name</a:t>
            </a:r>
            <a:endParaRPr lang="en-US" dirty="0"/>
          </a:p>
        </p:txBody>
      </p:sp>
      <p:sp>
        <p:nvSpPr>
          <p:cNvPr id="3" name="Text Placeholder 2"/>
          <p:cNvSpPr>
            <a:spLocks noGrp="1"/>
          </p:cNvSpPr>
          <p:nvPr>
            <p:ph type="body" sz="quarter" idx="12"/>
          </p:nvPr>
        </p:nvSpPr>
        <p:spPr/>
        <p:txBody>
          <a:bodyPr/>
          <a:lstStyle/>
          <a:p>
            <a:r>
              <a:rPr lang="en-US" smtClean="0"/>
              <a:t>Presenter Name</a:t>
            </a:r>
            <a:endParaRPr lang="en-US" dirty="0"/>
          </a:p>
        </p:txBody>
      </p:sp>
      <p:sp>
        <p:nvSpPr>
          <p:cNvPr id="6" name="Text Placeholder 5"/>
          <p:cNvSpPr>
            <a:spLocks noGrp="1"/>
          </p:cNvSpPr>
          <p:nvPr>
            <p:ph type="body" sz="quarter" idx="13"/>
          </p:nvPr>
        </p:nvSpPr>
        <p:spPr/>
        <p:txBody>
          <a:bodyPr/>
          <a:lstStyle/>
          <a:p>
            <a:pPr lvl="0"/>
            <a:r>
              <a:rPr lang="en-US" smtClean="0"/>
              <a:t>Title</a:t>
            </a:r>
          </a:p>
          <a:p>
            <a:pPr lvl="0"/>
            <a:r>
              <a:rPr lang="en-US" smtClean="0"/>
              <a:t>Company</a:t>
            </a:r>
            <a:endParaRPr lang="en-US" dirty="0"/>
          </a:p>
        </p:txBody>
      </p:sp>
      <p:sp>
        <p:nvSpPr>
          <p:cNvPr id="11" name="Text Placeholder 10"/>
          <p:cNvSpPr>
            <a:spLocks noGrp="1"/>
          </p:cNvSpPr>
          <p:nvPr>
            <p:ph type="body" sz="quarter" idx="14"/>
          </p:nvPr>
        </p:nvSpPr>
        <p:spPr/>
        <p:txBody>
          <a:bodyPr/>
          <a:lstStyle/>
          <a:p>
            <a:pPr lvl="0"/>
            <a:r>
              <a:rPr lang="en-US" smtClean="0"/>
              <a:t>Title</a:t>
            </a:r>
          </a:p>
          <a:p>
            <a:pPr lvl="0"/>
            <a:r>
              <a:rPr lang="en-US" smtClean="0"/>
              <a:t>Company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Lorem ipsum dolor sit amet, consectetur adipisicing elit, sed do eiusmod tempor incididunt ut labore et dolore magna aliqua. </a:t>
            </a:r>
          </a:p>
        </p:txBody>
      </p:sp>
      <p:sp>
        <p:nvSpPr>
          <p:cNvPr id="6" name="Text Placeholder 5"/>
          <p:cNvSpPr>
            <a:spLocks noGrp="1"/>
          </p:cNvSpPr>
          <p:nvPr>
            <p:ph type="body" sz="quarter" idx="13"/>
          </p:nvPr>
        </p:nvSpPr>
        <p:spPr/>
        <p:txBody>
          <a:bodyPr/>
          <a:lstStyle/>
          <a:p>
            <a:r>
              <a:rPr lang="en-US" smtClean="0"/>
              <a:t>Lorem ipsum dolor sit amet, consectetur adipisicing elit, sed do eiusmod tempor incididunt ut labore et dolore magna aliqua. </a:t>
            </a:r>
            <a:endParaRPr lang="en-US" dirty="0"/>
          </a:p>
        </p:txBody>
      </p:sp>
      <p:sp>
        <p:nvSpPr>
          <p:cNvPr id="7" name="Text Placeholder 6"/>
          <p:cNvSpPr>
            <a:spLocks noGrp="1"/>
          </p:cNvSpPr>
          <p:nvPr>
            <p:ph type="body" sz="quarter" idx="14"/>
          </p:nvPr>
        </p:nvSpPr>
        <p:spPr/>
        <p:txBody>
          <a:bodyPr/>
          <a:lstStyle/>
          <a:p>
            <a:r>
              <a:rPr lang="en-US" smtClean="0"/>
              <a:t>Lorem ipsum dolor sit amet, consectetur adipisicing elit, sed do eiusmod tempor incididunt ut labore et dolore magna aliqua. </a:t>
            </a:r>
            <a:endParaRPr lang="en-US" dirty="0"/>
          </a:p>
        </p:txBody>
      </p:sp>
      <p:sp>
        <p:nvSpPr>
          <p:cNvPr id="3" name="Title 2"/>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Three Column with Images</a:t>
            </a:r>
            <a:endParaRPr lang="en-US" dirty="0"/>
          </a:p>
        </p:txBody>
      </p:sp>
      <p:pic>
        <p:nvPicPr>
          <p:cNvPr id="50" name="Picture Placeholder 49" descr="Jake Slalom.jpg"/>
          <p:cNvPicPr>
            <a:picLocks noGrp="1" noChangeAspect="1"/>
          </p:cNvPicPr>
          <p:nvPr>
            <p:ph type="pic" sz="quarter" idx="16"/>
          </p:nvPr>
        </p:nvPicPr>
        <p:blipFill>
          <a:blip r:embed="rId2"/>
          <a:srcRect t="7121" b="7121"/>
          <a:stretch>
            <a:fillRect/>
          </a:stretch>
        </p:blipFill>
        <p:spPr/>
      </p:pic>
      <p:pic>
        <p:nvPicPr>
          <p:cNvPr id="41" name="Picture Placeholder 40" descr="Climb.jpg"/>
          <p:cNvPicPr>
            <a:picLocks noGrp="1" noChangeAspect="1"/>
          </p:cNvPicPr>
          <p:nvPr>
            <p:ph type="pic" sz="quarter" idx="15"/>
          </p:nvPr>
        </p:nvPicPr>
        <p:blipFill>
          <a:blip r:embed="rId3"/>
          <a:srcRect t="9070" b="14783"/>
          <a:stretch>
            <a:fillRect/>
          </a:stretch>
        </p:blipFill>
        <p:spPr>
          <a:xfrm>
            <a:off x="469076" y="1841425"/>
            <a:ext cx="2618493" cy="1495425"/>
          </a:xfrm>
          <a:prstGeom prst="rect">
            <a:avLst/>
          </a:prstGeom>
          <a:noFill/>
          <a:ln>
            <a:noFill/>
          </a:ln>
        </p:spPr>
      </p:pic>
      <p:pic>
        <p:nvPicPr>
          <p:cNvPr id="51" name="Picture Placeholder 50" descr="Dusk Creeping Upon the 9th FlagS.jpg"/>
          <p:cNvPicPr>
            <a:picLocks noGrp="1" noChangeAspect="1"/>
          </p:cNvPicPr>
          <p:nvPr>
            <p:ph type="pic" sz="quarter" idx="17"/>
          </p:nvPr>
        </p:nvPicPr>
        <p:blipFill>
          <a:blip r:embed="rId4"/>
          <a:srcRect t="6649" b="17230"/>
          <a:stretch>
            <a:fillRect/>
          </a:stretch>
        </p:blipFill>
        <p:spPr>
          <a:xfrm>
            <a:off x="6055549" y="1841425"/>
            <a:ext cx="2619375" cy="1495425"/>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Title Only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 Design</a:t>
            </a:r>
            <a:br>
              <a:rPr lang="en-US" dirty="0" smtClean="0"/>
            </a:br>
            <a:r>
              <a:rPr lang="en-US" dirty="0" smtClean="0"/>
              <a:t>Replicate Table Layout Below</a:t>
            </a:r>
            <a:endParaRPr lang="en-US" dirty="0"/>
          </a:p>
        </p:txBody>
      </p:sp>
      <p:graphicFrame>
        <p:nvGraphicFramePr>
          <p:cNvPr id="4" name="Table 3"/>
          <p:cNvGraphicFramePr>
            <a:graphicFrameLocks noGrp="1"/>
          </p:cNvGraphicFramePr>
          <p:nvPr/>
        </p:nvGraphicFramePr>
        <p:xfrm>
          <a:off x="469076" y="1968553"/>
          <a:ext cx="8205848" cy="2595880"/>
        </p:xfrm>
        <a:graphic>
          <a:graphicData uri="http://schemas.openxmlformats.org/drawingml/2006/table">
            <a:tbl>
              <a:tblPr firstRow="1" bandRow="1">
                <a:tableStyleId>{5C22544A-7EE6-4342-B048-85BDC9FD1C3A}</a:tableStyleId>
              </a:tblPr>
              <a:tblGrid>
                <a:gridCol w="2051462"/>
                <a:gridCol w="2051462"/>
                <a:gridCol w="2051462"/>
                <a:gridCol w="2051462"/>
              </a:tblGrid>
              <a:tr h="370840">
                <a:tc>
                  <a:txBody>
                    <a:bodyPr/>
                    <a:lstStyle/>
                    <a:p>
                      <a:pPr algn="ctr"/>
                      <a:r>
                        <a:rPr lang="en-US" cap="all" dirty="0" smtClean="0">
                          <a:solidFill>
                            <a:schemeClr val="tx1"/>
                          </a:solidFill>
                        </a:rPr>
                        <a:t>Column</a:t>
                      </a:r>
                      <a:r>
                        <a:rPr lang="en-US" cap="all" baseline="0" dirty="0" smtClean="0">
                          <a:solidFill>
                            <a:schemeClr val="tx1"/>
                          </a:solidFill>
                        </a:rPr>
                        <a:t> 1</a:t>
                      </a:r>
                      <a:endParaRPr lang="en-US" cap="all" dirty="0">
                        <a:solidFill>
                          <a:schemeClr val="tx1"/>
                        </a:solidFill>
                      </a:endParaRP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800" b="1" kern="1200" cap="all" dirty="0" smtClean="0">
                          <a:solidFill>
                            <a:schemeClr val="tx1"/>
                          </a:solidFill>
                          <a:latin typeface="+mn-lt"/>
                          <a:ea typeface="+mn-ea"/>
                          <a:cs typeface="+mn-cs"/>
                        </a:rPr>
                        <a:t>Column 2</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800" b="1" kern="1200" cap="all" dirty="0" smtClean="0">
                          <a:solidFill>
                            <a:schemeClr val="tx1"/>
                          </a:solidFill>
                          <a:latin typeface="+mn-lt"/>
                          <a:ea typeface="+mn-ea"/>
                          <a:cs typeface="+mn-cs"/>
                        </a:rPr>
                        <a:t>Column 3</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457118" rtl="0" eaLnBrk="1" latinLnBrk="0" hangingPunct="1"/>
                      <a:r>
                        <a:rPr lang="en-US" sz="1800" b="1" kern="1200" cap="all" dirty="0" smtClean="0">
                          <a:solidFill>
                            <a:schemeClr val="tx1"/>
                          </a:solidFill>
                          <a:latin typeface="+mn-lt"/>
                          <a:ea typeface="+mn-ea"/>
                          <a:cs typeface="+mn-cs"/>
                        </a:rPr>
                        <a:t>Column 4</a:t>
                      </a:r>
                    </a:p>
                  </a:txBody>
                  <a:tcP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57150" cap="flat" cmpd="sng" algn="ctr">
                      <a:solidFill>
                        <a:schemeClr val="accent3"/>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c>
                  <a:txBody>
                    <a:bodyPr/>
                    <a:lstStyle/>
                    <a:p>
                      <a:pPr algn="ctr"/>
                      <a:r>
                        <a:rPr lang="en-US" sz="1600" dirty="0" smtClean="0"/>
                        <a:t>Lorem ipsum</a:t>
                      </a:r>
                      <a:endParaRPr lang="en-US" sz="160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lumOff val="90000"/>
                      </a:schemeClr>
                    </a:solidFill>
                  </a:tcPr>
                </a:tc>
              </a:tr>
              <a:tr h="370840">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118" rtl="0" eaLnBrk="1" fontAlgn="auto" latinLnBrk="0" hangingPunct="1">
                        <a:lnSpc>
                          <a:spcPct val="100000"/>
                        </a:lnSpc>
                        <a:spcBef>
                          <a:spcPts val="0"/>
                        </a:spcBef>
                        <a:spcAft>
                          <a:spcPts val="0"/>
                        </a:spcAft>
                        <a:buClrTx/>
                        <a:buSzTx/>
                        <a:buFontTx/>
                        <a:buNone/>
                        <a:tabLst/>
                        <a:defRPr/>
                      </a:pPr>
                      <a:r>
                        <a:rPr lang="en-US" sz="1600" dirty="0" smtClean="0"/>
                        <a:t>Lorem ipsum</a:t>
                      </a:r>
                      <a:endParaRPr lang="en-US" sz="1600" dirty="0" smtClean="0">
                        <a:solidFill>
                          <a:schemeClr val="tx1"/>
                        </a:solidFill>
                      </a:endParaRPr>
                    </a:p>
                  </a:txBody>
                  <a:tcPr anchor="ctr">
                    <a:lnL w="12700" cmpd="sng">
                      <a:noFill/>
                    </a:lnL>
                    <a:lnR w="12700" cmpd="sng">
                      <a:noFill/>
                    </a:lnR>
                    <a:lnT w="12700" cmpd="sng">
                      <a:noFill/>
                    </a:lnT>
                    <a:lnB w="571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Tables, Charts &amp; Graphs </a:t>
            </a:r>
            <a:br>
              <a:rPr lang="en-US" dirty="0" smtClean="0"/>
            </a:br>
            <a:r>
              <a:rPr lang="en-US" dirty="0" smtClean="0"/>
              <a:t>Replicate LAYOUTS Below</a:t>
            </a:r>
            <a:endParaRPr lang="en-US" dirty="0"/>
          </a:p>
        </p:txBody>
      </p:sp>
      <p:graphicFrame>
        <p:nvGraphicFramePr>
          <p:cNvPr id="5" name="Chart 4"/>
          <p:cNvGraphicFramePr/>
          <p:nvPr/>
        </p:nvGraphicFramePr>
        <p:xfrm>
          <a:off x="0" y="2268187"/>
          <a:ext cx="4801095" cy="29196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5"/>
          <p:cNvGraphicFramePr>
            <a:graphicFrameLocks/>
          </p:cNvGraphicFramePr>
          <p:nvPr/>
        </p:nvGraphicFramePr>
        <p:xfrm>
          <a:off x="4869254" y="2422566"/>
          <a:ext cx="3960813" cy="295516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Tables, Charts &amp; Graphs </a:t>
            </a:r>
            <a:br>
              <a:rPr lang="en-US" dirty="0" smtClean="0"/>
            </a:br>
            <a:r>
              <a:rPr lang="en-US" dirty="0" smtClean="0"/>
              <a:t>Replicate LAYOUTS Below</a:t>
            </a:r>
            <a:endParaRPr lang="en-US" dirty="0"/>
          </a:p>
        </p:txBody>
      </p:sp>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grpSp>
        <p:nvGrpSpPr>
          <p:cNvPr id="8" name="Group 7"/>
          <p:cNvGrpSpPr/>
          <p:nvPr/>
        </p:nvGrpSpPr>
        <p:grpSpPr>
          <a:xfrm>
            <a:off x="2375065" y="1560583"/>
            <a:ext cx="4393870" cy="4345006"/>
            <a:chOff x="1901391" y="1584912"/>
            <a:chExt cx="4906511" cy="4851947"/>
          </a:xfrm>
        </p:grpSpPr>
        <p:cxnSp>
          <p:nvCxnSpPr>
            <p:cNvPr id="14" name="Straight Connector 13"/>
            <p:cNvCxnSpPr/>
            <p:nvPr/>
          </p:nvCxnSpPr>
          <p:spPr>
            <a:xfrm rot="5400000" flipH="1" flipV="1">
              <a:off x="3568890" y="2927444"/>
              <a:ext cx="1569492" cy="0"/>
            </a:xfrm>
            <a:prstGeom prst="line">
              <a:avLst/>
            </a:prstGeom>
            <a:noFill/>
            <a:ln w="25400" cap="flat" cmpd="sng" algn="ctr">
              <a:solidFill>
                <a:schemeClr val="tx1">
                  <a:lumMod val="40000"/>
                  <a:lumOff val="60000"/>
                </a:schemeClr>
              </a:solidFill>
              <a:prstDash val="sysDash"/>
            </a:ln>
            <a:effectLst/>
          </p:spPr>
        </p:cxnSp>
        <p:cxnSp>
          <p:nvCxnSpPr>
            <p:cNvPr id="15" name="Straight Connector 14"/>
            <p:cNvCxnSpPr/>
            <p:nvPr/>
          </p:nvCxnSpPr>
          <p:spPr>
            <a:xfrm rot="5400000" flipH="1" flipV="1">
              <a:off x="4421875" y="2879677"/>
              <a:ext cx="1091820" cy="873456"/>
            </a:xfrm>
            <a:prstGeom prst="line">
              <a:avLst/>
            </a:prstGeom>
            <a:noFill/>
            <a:ln w="25400" cap="flat" cmpd="sng" algn="ctr">
              <a:solidFill>
                <a:schemeClr val="tx1">
                  <a:lumMod val="40000"/>
                  <a:lumOff val="60000"/>
                </a:schemeClr>
              </a:solidFill>
              <a:prstDash val="sysDash"/>
            </a:ln>
            <a:effectLst/>
          </p:spPr>
        </p:cxnSp>
        <p:cxnSp>
          <p:nvCxnSpPr>
            <p:cNvPr id="16" name="Straight Connector 15"/>
            <p:cNvCxnSpPr/>
            <p:nvPr/>
          </p:nvCxnSpPr>
          <p:spPr>
            <a:xfrm flipV="1">
              <a:off x="4683457" y="3739486"/>
              <a:ext cx="1458036" cy="275229"/>
            </a:xfrm>
            <a:prstGeom prst="line">
              <a:avLst/>
            </a:prstGeom>
            <a:noFill/>
            <a:ln w="25400" cap="flat" cmpd="sng" algn="ctr">
              <a:solidFill>
                <a:schemeClr val="tx1">
                  <a:lumMod val="40000"/>
                  <a:lumOff val="60000"/>
                </a:schemeClr>
              </a:solidFill>
              <a:prstDash val="sysDash"/>
            </a:ln>
            <a:effectLst/>
          </p:spPr>
        </p:cxnSp>
        <p:cxnSp>
          <p:nvCxnSpPr>
            <p:cNvPr id="17" name="Straight Connector 16"/>
            <p:cNvCxnSpPr/>
            <p:nvPr/>
          </p:nvCxnSpPr>
          <p:spPr>
            <a:xfrm>
              <a:off x="4626591" y="4217158"/>
              <a:ext cx="1310185" cy="764274"/>
            </a:xfrm>
            <a:prstGeom prst="line">
              <a:avLst/>
            </a:prstGeom>
            <a:noFill/>
            <a:ln w="25400" cap="flat" cmpd="sng" algn="ctr">
              <a:solidFill>
                <a:schemeClr val="tx1">
                  <a:lumMod val="40000"/>
                  <a:lumOff val="60000"/>
                </a:schemeClr>
              </a:solidFill>
              <a:prstDash val="sysDash"/>
            </a:ln>
            <a:effectLst/>
          </p:spPr>
        </p:cxnSp>
        <p:cxnSp>
          <p:nvCxnSpPr>
            <p:cNvPr id="18" name="Straight Connector 17"/>
            <p:cNvCxnSpPr/>
            <p:nvPr/>
          </p:nvCxnSpPr>
          <p:spPr>
            <a:xfrm rot="16200000" flipH="1">
              <a:off x="3957851" y="4926840"/>
              <a:ext cx="1637731" cy="600501"/>
            </a:xfrm>
            <a:prstGeom prst="line">
              <a:avLst/>
            </a:prstGeom>
            <a:noFill/>
            <a:ln w="25400" cap="flat" cmpd="sng" algn="ctr">
              <a:solidFill>
                <a:schemeClr val="tx1">
                  <a:lumMod val="40000"/>
                  <a:lumOff val="60000"/>
                </a:schemeClr>
              </a:solidFill>
              <a:prstDash val="sysDash"/>
            </a:ln>
            <a:effectLst/>
          </p:spPr>
        </p:cxnSp>
        <p:cxnSp>
          <p:nvCxnSpPr>
            <p:cNvPr id="19" name="Straight Connector 18"/>
            <p:cNvCxnSpPr/>
            <p:nvPr/>
          </p:nvCxnSpPr>
          <p:spPr>
            <a:xfrm rot="5400000">
              <a:off x="3134436" y="4906369"/>
              <a:ext cx="1608162" cy="589129"/>
            </a:xfrm>
            <a:prstGeom prst="line">
              <a:avLst/>
            </a:prstGeom>
            <a:noFill/>
            <a:ln w="25400" cap="flat" cmpd="sng" algn="ctr">
              <a:solidFill>
                <a:schemeClr val="tx1">
                  <a:lumMod val="40000"/>
                  <a:lumOff val="60000"/>
                </a:schemeClr>
              </a:solidFill>
              <a:prstDash val="sysDash"/>
            </a:ln>
            <a:effectLst/>
          </p:spPr>
        </p:cxnSp>
        <p:cxnSp>
          <p:nvCxnSpPr>
            <p:cNvPr id="20" name="Straight Connector 19"/>
            <p:cNvCxnSpPr/>
            <p:nvPr/>
          </p:nvCxnSpPr>
          <p:spPr>
            <a:xfrm rot="10800000" flipV="1">
              <a:off x="2866032" y="4189862"/>
              <a:ext cx="1269240" cy="723332"/>
            </a:xfrm>
            <a:prstGeom prst="line">
              <a:avLst/>
            </a:prstGeom>
            <a:noFill/>
            <a:ln w="25400" cap="flat" cmpd="sng" algn="ctr">
              <a:solidFill>
                <a:schemeClr val="tx1">
                  <a:lumMod val="40000"/>
                  <a:lumOff val="60000"/>
                </a:schemeClr>
              </a:solidFill>
              <a:prstDash val="sysDash"/>
            </a:ln>
            <a:effectLst/>
          </p:spPr>
        </p:cxnSp>
        <p:cxnSp>
          <p:nvCxnSpPr>
            <p:cNvPr id="21" name="Straight Connector 20"/>
            <p:cNvCxnSpPr/>
            <p:nvPr/>
          </p:nvCxnSpPr>
          <p:spPr>
            <a:xfrm rot="10800000">
              <a:off x="2538484" y="3739486"/>
              <a:ext cx="1653654" cy="288878"/>
            </a:xfrm>
            <a:prstGeom prst="line">
              <a:avLst/>
            </a:prstGeom>
            <a:noFill/>
            <a:ln w="25400" cap="flat" cmpd="sng" algn="ctr">
              <a:solidFill>
                <a:schemeClr val="tx1">
                  <a:lumMod val="40000"/>
                  <a:lumOff val="60000"/>
                </a:schemeClr>
              </a:solidFill>
              <a:prstDash val="sysDash"/>
            </a:ln>
            <a:effectLst/>
          </p:spPr>
        </p:cxnSp>
        <p:cxnSp>
          <p:nvCxnSpPr>
            <p:cNvPr id="22" name="Straight Connector 21"/>
            <p:cNvCxnSpPr/>
            <p:nvPr/>
          </p:nvCxnSpPr>
          <p:spPr>
            <a:xfrm rot="16200000" flipV="1">
              <a:off x="3016158" y="2674958"/>
              <a:ext cx="1173706" cy="982641"/>
            </a:xfrm>
            <a:prstGeom prst="line">
              <a:avLst/>
            </a:prstGeom>
            <a:noFill/>
            <a:ln w="25400" cap="flat" cmpd="sng" algn="ctr">
              <a:solidFill>
                <a:schemeClr val="tx1">
                  <a:lumMod val="40000"/>
                  <a:lumOff val="60000"/>
                </a:schemeClr>
              </a:solidFill>
              <a:prstDash val="sysDash"/>
            </a:ln>
            <a:effectLst/>
          </p:spPr>
        </p:cxnSp>
        <p:grpSp>
          <p:nvGrpSpPr>
            <p:cNvPr id="23" name="Group 30"/>
            <p:cNvGrpSpPr/>
            <p:nvPr/>
          </p:nvGrpSpPr>
          <p:grpSpPr>
            <a:xfrm>
              <a:off x="3470542" y="3187384"/>
              <a:ext cx="1773382" cy="1773382"/>
              <a:chOff x="3297382" y="2867891"/>
              <a:chExt cx="1773382" cy="1773382"/>
            </a:xfrm>
          </p:grpSpPr>
          <p:sp>
            <p:nvSpPr>
              <p:cNvPr id="51" name="Oval 50"/>
              <p:cNvSpPr/>
              <p:nvPr/>
            </p:nvSpPr>
            <p:spPr>
              <a:xfrm>
                <a:off x="3297382" y="2867891"/>
                <a:ext cx="1773382" cy="1773382"/>
              </a:xfrm>
              <a:prstGeom prst="ellipse">
                <a:avLst/>
              </a:prstGeom>
              <a:solidFill>
                <a:schemeClr val="accent3"/>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52" name="Rectangle 51"/>
              <p:cNvSpPr/>
              <p:nvPr/>
            </p:nvSpPr>
            <p:spPr>
              <a:xfrm>
                <a:off x="3352801" y="3393713"/>
                <a:ext cx="1662545" cy="721740"/>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kern="0" dirty="0" smtClean="0">
                    <a:solidFill>
                      <a:sysClr val="window" lastClr="FFFFFF"/>
                    </a:solidFill>
                  </a:rPr>
                  <a:t>Lorem Ipsum</a:t>
                </a:r>
              </a:p>
            </p:txBody>
          </p:sp>
        </p:grpSp>
        <p:grpSp>
          <p:nvGrpSpPr>
            <p:cNvPr id="24" name="Group 35"/>
            <p:cNvGrpSpPr/>
            <p:nvPr/>
          </p:nvGrpSpPr>
          <p:grpSpPr>
            <a:xfrm>
              <a:off x="5082955" y="2053279"/>
              <a:ext cx="1072548" cy="1072548"/>
              <a:chOff x="5555673" y="2008909"/>
              <a:chExt cx="1163782" cy="1163782"/>
            </a:xfrm>
          </p:grpSpPr>
          <p:sp>
            <p:nvSpPr>
              <p:cNvPr id="49" name="Oval 48"/>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50" name="Rectangle 49"/>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25" name="Group 38"/>
            <p:cNvGrpSpPr/>
            <p:nvPr/>
          </p:nvGrpSpPr>
          <p:grpSpPr>
            <a:xfrm>
              <a:off x="5500580" y="4510080"/>
              <a:ext cx="1085126" cy="1072548"/>
              <a:chOff x="5555673" y="2008909"/>
              <a:chExt cx="1177430" cy="1163782"/>
            </a:xfrm>
          </p:grpSpPr>
          <p:sp>
            <p:nvSpPr>
              <p:cNvPr id="47" name="Oval 46"/>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48" name="Rectangle 47"/>
              <p:cNvSpPr/>
              <p:nvPr/>
            </p:nvSpPr>
            <p:spPr>
              <a:xfrm>
                <a:off x="5569321" y="2324758"/>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26" name="Group 41"/>
            <p:cNvGrpSpPr/>
            <p:nvPr/>
          </p:nvGrpSpPr>
          <p:grpSpPr>
            <a:xfrm>
              <a:off x="5735354" y="3191007"/>
              <a:ext cx="1072548" cy="1072548"/>
              <a:chOff x="5555673" y="2008909"/>
              <a:chExt cx="1163782" cy="1163782"/>
            </a:xfrm>
          </p:grpSpPr>
          <p:sp>
            <p:nvSpPr>
              <p:cNvPr id="45" name="Oval 44"/>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46" name="Rectangle 45"/>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27" name="Group 44"/>
            <p:cNvGrpSpPr/>
            <p:nvPr/>
          </p:nvGrpSpPr>
          <p:grpSpPr>
            <a:xfrm>
              <a:off x="4484739" y="5364311"/>
              <a:ext cx="1072548" cy="1072548"/>
              <a:chOff x="5555673" y="2008909"/>
              <a:chExt cx="1163782" cy="1163782"/>
            </a:xfrm>
          </p:grpSpPr>
          <p:sp>
            <p:nvSpPr>
              <p:cNvPr id="43" name="Oval 42"/>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44" name="Rectangle 43"/>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28" name="Group 47"/>
            <p:cNvGrpSpPr/>
            <p:nvPr/>
          </p:nvGrpSpPr>
          <p:grpSpPr>
            <a:xfrm>
              <a:off x="3153463" y="5364105"/>
              <a:ext cx="1072548" cy="1072548"/>
              <a:chOff x="5555673" y="2008909"/>
              <a:chExt cx="1163782" cy="1163782"/>
            </a:xfrm>
          </p:grpSpPr>
          <p:sp>
            <p:nvSpPr>
              <p:cNvPr id="41" name="Oval 40"/>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42" name="Rectangle 41"/>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29" name="Group 50"/>
            <p:cNvGrpSpPr/>
            <p:nvPr/>
          </p:nvGrpSpPr>
          <p:grpSpPr>
            <a:xfrm>
              <a:off x="2133820" y="4512146"/>
              <a:ext cx="1072548" cy="1072548"/>
              <a:chOff x="5555673" y="2008909"/>
              <a:chExt cx="1163782" cy="1163782"/>
            </a:xfrm>
          </p:grpSpPr>
          <p:sp>
            <p:nvSpPr>
              <p:cNvPr id="39" name="Oval 38"/>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40" name="Rectangle 39"/>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30" name="Group 53"/>
            <p:cNvGrpSpPr/>
            <p:nvPr/>
          </p:nvGrpSpPr>
          <p:grpSpPr>
            <a:xfrm>
              <a:off x="1901391" y="3191420"/>
              <a:ext cx="1072548" cy="1072548"/>
              <a:chOff x="5555673" y="2008909"/>
              <a:chExt cx="1163782" cy="1163782"/>
            </a:xfrm>
          </p:grpSpPr>
          <p:sp>
            <p:nvSpPr>
              <p:cNvPr id="37" name="Oval 36"/>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38" name="Rectangle 37"/>
              <p:cNvSpPr/>
              <p:nvPr/>
            </p:nvSpPr>
            <p:spPr>
              <a:xfrm>
                <a:off x="5555673" y="2311111"/>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31" name="Group 56"/>
            <p:cNvGrpSpPr/>
            <p:nvPr/>
          </p:nvGrpSpPr>
          <p:grpSpPr>
            <a:xfrm>
              <a:off x="2570953" y="2042319"/>
              <a:ext cx="1072548" cy="1072548"/>
              <a:chOff x="5555673" y="2008909"/>
              <a:chExt cx="1163782" cy="1163782"/>
            </a:xfrm>
          </p:grpSpPr>
          <p:sp>
            <p:nvSpPr>
              <p:cNvPr id="35" name="Oval 34"/>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36" name="Rectangle 35"/>
              <p:cNvSpPr/>
              <p:nvPr/>
            </p:nvSpPr>
            <p:spPr>
              <a:xfrm>
                <a:off x="5555673" y="2311110"/>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kern="0" dirty="0" smtClean="0">
                    <a:solidFill>
                      <a:sysClr val="window" lastClr="FFFFFF"/>
                    </a:solidFill>
                  </a:rPr>
                  <a:t>Lorem Ipsum</a:t>
                </a:r>
              </a:p>
            </p:txBody>
          </p:sp>
        </p:grpSp>
        <p:grpSp>
          <p:nvGrpSpPr>
            <p:cNvPr id="32" name="Group 34"/>
            <p:cNvGrpSpPr/>
            <p:nvPr/>
          </p:nvGrpSpPr>
          <p:grpSpPr>
            <a:xfrm>
              <a:off x="3807725" y="1584912"/>
              <a:ext cx="1072548" cy="1072548"/>
              <a:chOff x="5555673" y="2008909"/>
              <a:chExt cx="1163782" cy="1163782"/>
            </a:xfrm>
          </p:grpSpPr>
          <p:sp>
            <p:nvSpPr>
              <p:cNvPr id="33" name="Oval 32"/>
              <p:cNvSpPr/>
              <p:nvPr/>
            </p:nvSpPr>
            <p:spPr>
              <a:xfrm>
                <a:off x="5555673" y="2008909"/>
                <a:ext cx="1163782" cy="1163782"/>
              </a:xfrm>
              <a:prstGeom prst="ellipse">
                <a:avLst/>
              </a:prstGeom>
              <a:solidFill>
                <a:schemeClr val="bg2">
                  <a:lumMod val="50000"/>
                  <a:lumOff val="50000"/>
                </a:scheme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34" name="Rectangle 33"/>
              <p:cNvSpPr/>
              <p:nvPr/>
            </p:nvSpPr>
            <p:spPr>
              <a:xfrm>
                <a:off x="5555673" y="2311110"/>
                <a:ext cx="1163782" cy="559381"/>
              </a:xfrm>
              <a:prstGeom prst="rect">
                <a:avLst/>
              </a:prstGeom>
            </p:spPr>
            <p:txBody>
              <a:bodyPr wrap="square" lIns="0" tIns="0" rIns="0" bIns="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smtClean="0">
                    <a:ln>
                      <a:noFill/>
                    </a:ln>
                    <a:solidFill>
                      <a:sysClr val="window" lastClr="FFFFFF"/>
                    </a:solidFill>
                    <a:effectLst/>
                    <a:uLnTx/>
                    <a:uFillTx/>
                  </a:rPr>
                  <a:t>Lorem Ipsum</a:t>
                </a:r>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Tables, Charts &amp; Graphs </a:t>
            </a:r>
            <a:br>
              <a:rPr lang="en-US" dirty="0" smtClean="0"/>
            </a:br>
            <a:r>
              <a:rPr lang="en-US" dirty="0" smtClean="0"/>
              <a:t>Replicate LAYOUTS Below</a:t>
            </a:r>
            <a:endParaRPr lang="en-US" dirty="0"/>
          </a:p>
        </p:txBody>
      </p:sp>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grpSp>
        <p:nvGrpSpPr>
          <p:cNvPr id="53" name="Group 52"/>
          <p:cNvGrpSpPr/>
          <p:nvPr/>
        </p:nvGrpSpPr>
        <p:grpSpPr>
          <a:xfrm>
            <a:off x="510643" y="1755585"/>
            <a:ext cx="8063341" cy="4072755"/>
            <a:chOff x="1270664" y="2438484"/>
            <a:chExt cx="7289075" cy="4072755"/>
          </a:xfrm>
        </p:grpSpPr>
        <p:sp>
          <p:nvSpPr>
            <p:cNvPr id="54" name="Rectangle 53"/>
            <p:cNvSpPr/>
            <p:nvPr/>
          </p:nvSpPr>
          <p:spPr>
            <a:xfrm>
              <a:off x="1270664" y="2627216"/>
              <a:ext cx="7289075" cy="3844834"/>
            </a:xfrm>
            <a:prstGeom prst="rect">
              <a:avLst/>
            </a:prstGeom>
            <a:gradFill flip="none" rotWithShape="1">
              <a:gsLst>
                <a:gs pos="0">
                  <a:srgbClr val="EAEAEA"/>
                </a:gs>
                <a:gs pos="100000">
                  <a:schemeClr val="bg1"/>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ound Same Side Corner Rectangle 54"/>
            <p:cNvSpPr/>
            <p:nvPr/>
          </p:nvSpPr>
          <p:spPr>
            <a:xfrm>
              <a:off x="1270664" y="2474816"/>
              <a:ext cx="7289075" cy="431074"/>
            </a:xfrm>
            <a:prstGeom prst="round2Same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AutoShape 3"/>
            <p:cNvSpPr>
              <a:spLocks noChangeAspect="1" noChangeArrowheads="1" noTextEdit="1"/>
            </p:cNvSpPr>
            <p:nvPr/>
          </p:nvSpPr>
          <p:spPr bwMode="auto">
            <a:xfrm>
              <a:off x="1730813" y="2438484"/>
              <a:ext cx="6789738" cy="40727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Rectangle 58"/>
            <p:cNvSpPr>
              <a:spLocks noChangeArrowheads="1"/>
            </p:cNvSpPr>
            <p:nvPr/>
          </p:nvSpPr>
          <p:spPr bwMode="auto">
            <a:xfrm>
              <a:off x="1415836" y="3164988"/>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effectLst/>
                  <a:latin typeface="Arial" pitchFamily="34" charset="0"/>
                </a:rPr>
                <a:t>Lorem Ipsum</a:t>
              </a:r>
              <a:endParaRPr kumimoji="0" lang="en-US" sz="1600" b="0" i="0" u="none" strike="noStrike" cap="none" normalizeH="0" baseline="0" dirty="0" smtClean="0">
                <a:ln>
                  <a:noFill/>
                </a:ln>
                <a:effectLst/>
                <a:latin typeface="Arial" pitchFamily="34" charset="0"/>
              </a:endParaRPr>
            </a:p>
          </p:txBody>
        </p:sp>
        <p:sp>
          <p:nvSpPr>
            <p:cNvPr id="60" name="Rectangle 59"/>
            <p:cNvSpPr>
              <a:spLocks noChangeArrowheads="1"/>
            </p:cNvSpPr>
            <p:nvPr/>
          </p:nvSpPr>
          <p:spPr bwMode="auto">
            <a:xfrm>
              <a:off x="1415836" y="3698589"/>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lvl="0" defTabSz="914400"/>
              <a:r>
                <a:rPr lang="en-US" sz="1600" b="1" dirty="0" smtClean="0">
                  <a:latin typeface="Arial" pitchFamily="34" charset="0"/>
                </a:rPr>
                <a:t>Lorem Ipsum</a:t>
              </a:r>
              <a:endParaRPr lang="en-US" sz="1600" dirty="0" smtClean="0">
                <a:latin typeface="Arial" pitchFamily="34" charset="0"/>
              </a:endParaRPr>
            </a:p>
          </p:txBody>
        </p:sp>
        <p:sp>
          <p:nvSpPr>
            <p:cNvPr id="61" name="Rectangle 60"/>
            <p:cNvSpPr>
              <a:spLocks noChangeArrowheads="1"/>
            </p:cNvSpPr>
            <p:nvPr/>
          </p:nvSpPr>
          <p:spPr bwMode="auto">
            <a:xfrm>
              <a:off x="1415836" y="4249238"/>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lvl="0" defTabSz="914400"/>
              <a:r>
                <a:rPr lang="en-US" sz="1600" b="1" dirty="0" smtClean="0">
                  <a:latin typeface="Arial" pitchFamily="34" charset="0"/>
                </a:rPr>
                <a:t>Lorem Ipsum</a:t>
              </a:r>
              <a:endParaRPr lang="en-US" sz="1600" dirty="0" smtClean="0">
                <a:latin typeface="Arial" pitchFamily="34" charset="0"/>
              </a:endParaRPr>
            </a:p>
          </p:txBody>
        </p:sp>
        <p:sp>
          <p:nvSpPr>
            <p:cNvPr id="62" name="Rectangle 61"/>
            <p:cNvSpPr>
              <a:spLocks noChangeArrowheads="1"/>
            </p:cNvSpPr>
            <p:nvPr/>
          </p:nvSpPr>
          <p:spPr bwMode="auto">
            <a:xfrm>
              <a:off x="3786843" y="2549914"/>
              <a:ext cx="417335"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rPr>
                <a:t>Low</a:t>
              </a:r>
              <a:endParaRPr kumimoji="0" lang="en-US" sz="1800" b="0" i="0" u="none" strike="noStrike" cap="none" normalizeH="0" baseline="0" dirty="0" smtClean="0">
                <a:ln>
                  <a:noFill/>
                </a:ln>
                <a:solidFill>
                  <a:schemeClr val="bg1"/>
                </a:solidFill>
                <a:effectLst/>
                <a:latin typeface="Arial" pitchFamily="34" charset="0"/>
              </a:endParaRPr>
            </a:p>
          </p:txBody>
        </p:sp>
        <p:sp>
          <p:nvSpPr>
            <p:cNvPr id="63" name="Rectangle 939"/>
            <p:cNvSpPr>
              <a:spLocks noChangeArrowheads="1"/>
            </p:cNvSpPr>
            <p:nvPr/>
          </p:nvSpPr>
          <p:spPr bwMode="auto">
            <a:xfrm>
              <a:off x="1415836" y="4784543"/>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lvl="0" defTabSz="914400"/>
              <a:r>
                <a:rPr lang="en-US" sz="1600" b="1" dirty="0" smtClean="0">
                  <a:latin typeface="Arial" pitchFamily="34" charset="0"/>
                </a:rPr>
                <a:t>Lorem Ipsum</a:t>
              </a:r>
              <a:endParaRPr lang="en-US" sz="1600" dirty="0" smtClean="0">
                <a:latin typeface="Arial" pitchFamily="34" charset="0"/>
              </a:endParaRPr>
            </a:p>
          </p:txBody>
        </p:sp>
        <p:sp>
          <p:nvSpPr>
            <p:cNvPr id="64" name="Rectangle 1248"/>
            <p:cNvSpPr>
              <a:spLocks noChangeArrowheads="1"/>
            </p:cNvSpPr>
            <p:nvPr/>
          </p:nvSpPr>
          <p:spPr bwMode="auto">
            <a:xfrm>
              <a:off x="1415836" y="5289162"/>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lvl="0" defTabSz="914400"/>
              <a:r>
                <a:rPr lang="en-US" sz="1600" b="1" dirty="0" smtClean="0">
                  <a:latin typeface="Arial" pitchFamily="34" charset="0"/>
                </a:rPr>
                <a:t>Lorem Ipsum</a:t>
              </a:r>
              <a:endParaRPr lang="en-US" sz="1600" dirty="0" smtClean="0">
                <a:latin typeface="Arial" pitchFamily="34" charset="0"/>
              </a:endParaRPr>
            </a:p>
          </p:txBody>
        </p:sp>
        <p:sp>
          <p:nvSpPr>
            <p:cNvPr id="65" name="Rectangle 1556"/>
            <p:cNvSpPr>
              <a:spLocks noChangeArrowheads="1"/>
            </p:cNvSpPr>
            <p:nvPr/>
          </p:nvSpPr>
          <p:spPr bwMode="auto">
            <a:xfrm>
              <a:off x="1415836" y="5797015"/>
              <a:ext cx="1165058" cy="246221"/>
            </a:xfrm>
            <a:prstGeom prst="rect">
              <a:avLst/>
            </a:prstGeom>
            <a:noFill/>
            <a:ln w="9525">
              <a:noFill/>
              <a:miter lim="800000"/>
              <a:headEnd/>
              <a:tailEnd/>
            </a:ln>
          </p:spPr>
          <p:txBody>
            <a:bodyPr vert="horz" wrap="none" lIns="0" tIns="0" rIns="0" bIns="0" numCol="1" anchor="ctr" anchorCtr="0" compatLnSpc="1">
              <a:prstTxWarp prst="textNoShape">
                <a:avLst/>
              </a:prstTxWarp>
              <a:spAutoFit/>
            </a:bodyPr>
            <a:lstStyle/>
            <a:p>
              <a:pPr lvl="0" defTabSz="914400"/>
              <a:r>
                <a:rPr lang="en-US" sz="1600" b="1" dirty="0" smtClean="0">
                  <a:latin typeface="Arial" pitchFamily="34" charset="0"/>
                </a:rPr>
                <a:t>Lorem Ipsum</a:t>
              </a:r>
              <a:endParaRPr lang="en-US" sz="1600" dirty="0" smtClean="0">
                <a:latin typeface="Arial" pitchFamily="34" charset="0"/>
              </a:endParaRPr>
            </a:p>
          </p:txBody>
        </p:sp>
        <p:sp>
          <p:nvSpPr>
            <p:cNvPr id="66" name="Rectangle 1878"/>
            <p:cNvSpPr>
              <a:spLocks noChangeArrowheads="1"/>
            </p:cNvSpPr>
            <p:nvPr/>
          </p:nvSpPr>
          <p:spPr bwMode="auto">
            <a:xfrm>
              <a:off x="1415836" y="2549914"/>
              <a:ext cx="105157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rPr>
                <a:t>Summary</a:t>
              </a:r>
              <a:endParaRPr kumimoji="0" lang="en-US" sz="1800" b="0" i="0" u="none" strike="noStrike" cap="none" normalizeH="0" baseline="0" dirty="0" smtClean="0">
                <a:ln>
                  <a:noFill/>
                </a:ln>
                <a:solidFill>
                  <a:schemeClr val="bg1"/>
                </a:solidFill>
                <a:effectLst/>
                <a:latin typeface="Arial" pitchFamily="34" charset="0"/>
              </a:endParaRPr>
            </a:p>
          </p:txBody>
        </p:sp>
        <p:sp>
          <p:nvSpPr>
            <p:cNvPr id="67" name="Rectangle 12"/>
            <p:cNvSpPr>
              <a:spLocks noChangeArrowheads="1"/>
            </p:cNvSpPr>
            <p:nvPr/>
          </p:nvSpPr>
          <p:spPr bwMode="auto">
            <a:xfrm>
              <a:off x="7888011" y="2549914"/>
              <a:ext cx="463705"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rPr>
                <a:t>High</a:t>
              </a:r>
              <a:endParaRPr kumimoji="0" lang="en-US" sz="1800" b="0" i="0" u="none" strike="noStrike" cap="none" normalizeH="0" baseline="0" dirty="0" smtClean="0">
                <a:ln>
                  <a:noFill/>
                </a:ln>
                <a:solidFill>
                  <a:schemeClr val="bg1"/>
                </a:solidFill>
                <a:effectLst/>
                <a:latin typeface="Arial" pitchFamily="34" charset="0"/>
              </a:endParaRPr>
            </a:p>
          </p:txBody>
        </p:sp>
        <p:sp>
          <p:nvSpPr>
            <p:cNvPr id="68" name="Left-Right Arrow 67"/>
            <p:cNvSpPr/>
            <p:nvPr/>
          </p:nvSpPr>
          <p:spPr>
            <a:xfrm>
              <a:off x="5178854" y="2613223"/>
              <a:ext cx="1537822" cy="154260"/>
            </a:xfrm>
            <a:prstGeom prst="leftRightArrow">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ounded Rectangle 68"/>
            <p:cNvSpPr/>
            <p:nvPr/>
          </p:nvSpPr>
          <p:spPr>
            <a:xfrm>
              <a:off x="3798923" y="3232461"/>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Rounded Rectangle 69"/>
            <p:cNvSpPr/>
            <p:nvPr/>
          </p:nvSpPr>
          <p:spPr>
            <a:xfrm>
              <a:off x="3798923" y="3776747"/>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Rounded Rectangle 70"/>
            <p:cNvSpPr/>
            <p:nvPr/>
          </p:nvSpPr>
          <p:spPr>
            <a:xfrm>
              <a:off x="3798923" y="4334096"/>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ounded Rectangle 71"/>
            <p:cNvSpPr/>
            <p:nvPr/>
          </p:nvSpPr>
          <p:spPr>
            <a:xfrm>
              <a:off x="3798923" y="4865319"/>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ounded Rectangle 72"/>
            <p:cNvSpPr/>
            <p:nvPr/>
          </p:nvSpPr>
          <p:spPr>
            <a:xfrm>
              <a:off x="3798923" y="5357353"/>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ounded Rectangle 73"/>
            <p:cNvSpPr/>
            <p:nvPr/>
          </p:nvSpPr>
          <p:spPr>
            <a:xfrm>
              <a:off x="3798923" y="5863242"/>
              <a:ext cx="4572000" cy="156754"/>
            </a:xfrm>
            <a:prstGeom prst="roundRect">
              <a:avLst>
                <a:gd name="adj" fmla="val 50000"/>
              </a:avLst>
            </a:prstGeom>
            <a:gradFill flip="none" rotWithShape="1">
              <a:gsLst>
                <a:gs pos="0">
                  <a:srgbClr val="C00000"/>
                </a:gs>
                <a:gs pos="10000">
                  <a:srgbClr val="C00000"/>
                </a:gs>
                <a:gs pos="50000">
                  <a:srgbClr val="FFC000"/>
                </a:gs>
                <a:gs pos="90000">
                  <a:srgbClr val="669900"/>
                </a:gs>
                <a:gs pos="100000">
                  <a:srgbClr val="669900"/>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1" name="Oval 80"/>
          <p:cNvSpPr/>
          <p:nvPr/>
        </p:nvSpPr>
        <p:spPr>
          <a:xfrm>
            <a:off x="4828514" y="2458121"/>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Oval 81"/>
          <p:cNvSpPr/>
          <p:nvPr/>
        </p:nvSpPr>
        <p:spPr>
          <a:xfrm>
            <a:off x="4497588" y="3002407"/>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Oval 82"/>
          <p:cNvSpPr/>
          <p:nvPr/>
        </p:nvSpPr>
        <p:spPr>
          <a:xfrm>
            <a:off x="4963497" y="3546693"/>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Oval 83"/>
          <p:cNvSpPr/>
          <p:nvPr/>
        </p:nvSpPr>
        <p:spPr>
          <a:xfrm>
            <a:off x="6004172" y="4090979"/>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Oval 84"/>
          <p:cNvSpPr/>
          <p:nvPr/>
        </p:nvSpPr>
        <p:spPr>
          <a:xfrm>
            <a:off x="5255235" y="4583014"/>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4715304" y="5085736"/>
            <a:ext cx="339634" cy="33963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Tables, Charts &amp; Graphs </a:t>
            </a:r>
            <a:br>
              <a:rPr lang="en-US" dirty="0" smtClean="0"/>
            </a:br>
            <a:r>
              <a:rPr lang="en-US" dirty="0" smtClean="0"/>
              <a:t>Replicate LAYOUTS Below</a:t>
            </a:r>
            <a:endParaRPr lang="en-US" dirty="0"/>
          </a:p>
        </p:txBody>
      </p:sp>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sp>
        <p:nvSpPr>
          <p:cNvPr id="58" name="AutoShape 3"/>
          <p:cNvSpPr>
            <a:spLocks noChangeAspect="1" noChangeArrowheads="1" noTextEdit="1"/>
          </p:cNvSpPr>
          <p:nvPr/>
        </p:nvSpPr>
        <p:spPr bwMode="auto">
          <a:xfrm>
            <a:off x="1019670" y="1755585"/>
            <a:ext cx="7510963" cy="40727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30" name="Group 29"/>
          <p:cNvGrpSpPr/>
          <p:nvPr/>
        </p:nvGrpSpPr>
        <p:grpSpPr>
          <a:xfrm>
            <a:off x="510644" y="1791917"/>
            <a:ext cx="3942604" cy="3997234"/>
            <a:chOff x="510643" y="1791917"/>
            <a:chExt cx="8063341" cy="3997234"/>
          </a:xfrm>
        </p:grpSpPr>
        <p:sp>
          <p:nvSpPr>
            <p:cNvPr id="54" name="Rectangle 53"/>
            <p:cNvSpPr/>
            <p:nvPr/>
          </p:nvSpPr>
          <p:spPr>
            <a:xfrm>
              <a:off x="510643" y="1944317"/>
              <a:ext cx="8063341" cy="3844834"/>
            </a:xfrm>
            <a:prstGeom prst="rect">
              <a:avLst/>
            </a:prstGeom>
            <a:gradFill flip="none" rotWithShape="1">
              <a:gsLst>
                <a:gs pos="0">
                  <a:srgbClr val="EAEAEA"/>
                </a:gs>
                <a:gs pos="100000">
                  <a:schemeClr val="bg1"/>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ound Same Side Corner Rectangle 54"/>
            <p:cNvSpPr/>
            <p:nvPr/>
          </p:nvSpPr>
          <p:spPr>
            <a:xfrm>
              <a:off x="510643" y="1791917"/>
              <a:ext cx="8063341" cy="431074"/>
            </a:xfrm>
            <a:prstGeom prst="round2Same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a:spLocks noChangeArrowheads="1"/>
            </p:cNvSpPr>
            <p:nvPr/>
          </p:nvSpPr>
          <p:spPr bwMode="auto">
            <a:xfrm>
              <a:off x="745667" y="2313446"/>
              <a:ext cx="7580214" cy="295465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p:txBody>
        </p:sp>
        <p:sp>
          <p:nvSpPr>
            <p:cNvPr id="66" name="Rectangle 1878"/>
            <p:cNvSpPr>
              <a:spLocks noChangeArrowheads="1"/>
            </p:cNvSpPr>
            <p:nvPr/>
          </p:nvSpPr>
          <p:spPr bwMode="auto">
            <a:xfrm>
              <a:off x="1391135" y="1867015"/>
              <a:ext cx="632300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lgn="ctr" defTabSz="914400"/>
              <a:r>
                <a:rPr lang="da-DK" b="1" dirty="0" smtClean="0">
                  <a:solidFill>
                    <a:schemeClr val="bg1"/>
                  </a:solidFill>
                  <a:latin typeface="Arial" pitchFamily="34" charset="0"/>
                </a:rPr>
                <a:t>Lorem ipsum dolor sit amet</a:t>
              </a:r>
              <a:endParaRPr kumimoji="0" lang="en-US" sz="1800" b="0" i="0" u="none" strike="noStrike" cap="none" normalizeH="0" baseline="0" dirty="0" smtClean="0">
                <a:ln>
                  <a:noFill/>
                </a:ln>
                <a:solidFill>
                  <a:schemeClr val="bg1"/>
                </a:solidFill>
                <a:effectLst/>
                <a:latin typeface="Arial" pitchFamily="34" charset="0"/>
              </a:endParaRPr>
            </a:p>
          </p:txBody>
        </p:sp>
      </p:grpSp>
      <p:grpSp>
        <p:nvGrpSpPr>
          <p:cNvPr id="41" name="Group 40"/>
          <p:cNvGrpSpPr/>
          <p:nvPr/>
        </p:nvGrpSpPr>
        <p:grpSpPr>
          <a:xfrm>
            <a:off x="4631380" y="1791917"/>
            <a:ext cx="3942604" cy="3997234"/>
            <a:chOff x="510643" y="1791917"/>
            <a:chExt cx="8063341" cy="3997234"/>
          </a:xfrm>
        </p:grpSpPr>
        <p:sp>
          <p:nvSpPr>
            <p:cNvPr id="42" name="Rectangle 41"/>
            <p:cNvSpPr/>
            <p:nvPr/>
          </p:nvSpPr>
          <p:spPr>
            <a:xfrm>
              <a:off x="510643" y="1944317"/>
              <a:ext cx="8063341" cy="3844834"/>
            </a:xfrm>
            <a:prstGeom prst="rect">
              <a:avLst/>
            </a:prstGeom>
            <a:gradFill flip="none" rotWithShape="1">
              <a:gsLst>
                <a:gs pos="0">
                  <a:srgbClr val="EAEAEA"/>
                </a:gs>
                <a:gs pos="100000">
                  <a:schemeClr val="bg1"/>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ound Same Side Corner Rectangle 42"/>
            <p:cNvSpPr/>
            <p:nvPr/>
          </p:nvSpPr>
          <p:spPr>
            <a:xfrm>
              <a:off x="510643" y="1791917"/>
              <a:ext cx="8063341" cy="431074"/>
            </a:xfrm>
            <a:prstGeom prst="round2Same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a:spLocks noChangeArrowheads="1"/>
            </p:cNvSpPr>
            <p:nvPr/>
          </p:nvSpPr>
          <p:spPr bwMode="auto">
            <a:xfrm>
              <a:off x="745667" y="2313446"/>
              <a:ext cx="7580214" cy="295465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p:txBody>
        </p:sp>
        <p:sp>
          <p:nvSpPr>
            <p:cNvPr id="45" name="Rectangle 1878"/>
            <p:cNvSpPr>
              <a:spLocks noChangeArrowheads="1"/>
            </p:cNvSpPr>
            <p:nvPr/>
          </p:nvSpPr>
          <p:spPr bwMode="auto">
            <a:xfrm>
              <a:off x="1391135" y="1867015"/>
              <a:ext cx="632300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lgn="ctr" defTabSz="914400"/>
              <a:r>
                <a:rPr lang="da-DK" b="1" dirty="0" smtClean="0">
                  <a:solidFill>
                    <a:schemeClr val="bg1"/>
                  </a:solidFill>
                  <a:latin typeface="Arial" pitchFamily="34" charset="0"/>
                </a:rPr>
                <a:t>Lorem ipsum dolor sit amet</a:t>
              </a:r>
              <a:endParaRPr kumimoji="0" lang="en-US" sz="1800" b="0" i="0" u="none" strike="noStrike" cap="none" normalizeH="0" baseline="0" dirty="0" smtClean="0">
                <a:ln>
                  <a:noFill/>
                </a:ln>
                <a:solidFill>
                  <a:schemeClr val="bg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Tables, Charts &amp; Graphs </a:t>
            </a:r>
            <a:br>
              <a:rPr lang="en-US" dirty="0" smtClean="0"/>
            </a:br>
            <a:r>
              <a:rPr lang="en-US" dirty="0" smtClean="0"/>
              <a:t>Replicate LAYOUTS Below</a:t>
            </a:r>
            <a:endParaRPr lang="en-US" dirty="0"/>
          </a:p>
        </p:txBody>
      </p:sp>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sp>
        <p:nvSpPr>
          <p:cNvPr id="58" name="AutoShape 3"/>
          <p:cNvSpPr>
            <a:spLocks noChangeAspect="1" noChangeArrowheads="1" noTextEdit="1"/>
          </p:cNvSpPr>
          <p:nvPr/>
        </p:nvSpPr>
        <p:spPr bwMode="auto">
          <a:xfrm>
            <a:off x="1019670" y="1755585"/>
            <a:ext cx="7510963" cy="40727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5" name="Group 14"/>
          <p:cNvGrpSpPr/>
          <p:nvPr/>
        </p:nvGrpSpPr>
        <p:grpSpPr>
          <a:xfrm>
            <a:off x="510644" y="1819515"/>
            <a:ext cx="8063340" cy="3969635"/>
            <a:chOff x="510644" y="1819515"/>
            <a:chExt cx="8063340" cy="3969635"/>
          </a:xfrm>
        </p:grpSpPr>
        <p:grpSp>
          <p:nvGrpSpPr>
            <p:cNvPr id="3" name="Group 29"/>
            <p:cNvGrpSpPr/>
            <p:nvPr/>
          </p:nvGrpSpPr>
          <p:grpSpPr>
            <a:xfrm>
              <a:off x="510644" y="1819515"/>
              <a:ext cx="3942604" cy="3969635"/>
              <a:chOff x="510643" y="1819515"/>
              <a:chExt cx="8063341" cy="3969635"/>
            </a:xfrm>
          </p:grpSpPr>
          <p:sp>
            <p:nvSpPr>
              <p:cNvPr id="54" name="Rectangle 53"/>
              <p:cNvSpPr/>
              <p:nvPr/>
            </p:nvSpPr>
            <p:spPr>
              <a:xfrm>
                <a:off x="510643" y="2173183"/>
                <a:ext cx="8063341" cy="3615967"/>
              </a:xfrm>
              <a:prstGeom prst="rect">
                <a:avLst/>
              </a:prstGeom>
              <a:gradFill flip="none" rotWithShape="1">
                <a:gsLst>
                  <a:gs pos="0">
                    <a:srgbClr val="EAEAEA"/>
                  </a:gs>
                  <a:gs pos="100000">
                    <a:schemeClr val="bg1"/>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510643" y="2137559"/>
                <a:ext cx="8063341" cy="8543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a:spLocks noChangeArrowheads="1"/>
              </p:cNvSpPr>
              <p:nvPr/>
            </p:nvSpPr>
            <p:spPr bwMode="auto">
              <a:xfrm>
                <a:off x="745667" y="2313446"/>
                <a:ext cx="7580214" cy="295465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p:txBody>
          </p:sp>
          <p:sp>
            <p:nvSpPr>
              <p:cNvPr id="66" name="Rectangle 1878"/>
              <p:cNvSpPr>
                <a:spLocks noChangeArrowheads="1"/>
              </p:cNvSpPr>
              <p:nvPr/>
            </p:nvSpPr>
            <p:spPr bwMode="auto">
              <a:xfrm>
                <a:off x="1391135" y="1819515"/>
                <a:ext cx="632300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lgn="ctr" defTabSz="914400"/>
                <a:r>
                  <a:rPr lang="da-DK" b="1" dirty="0" smtClean="0">
                    <a:latin typeface="Arial" pitchFamily="34" charset="0"/>
                  </a:rPr>
                  <a:t>Lorem ipsum dolor sit amet</a:t>
                </a:r>
                <a:endParaRPr kumimoji="0" lang="en-US" sz="1800" b="0" i="0" u="none" strike="noStrike" cap="none" normalizeH="0" baseline="0" dirty="0" smtClean="0">
                  <a:ln>
                    <a:noFill/>
                  </a:ln>
                  <a:effectLst/>
                  <a:latin typeface="Arial" pitchFamily="34" charset="0"/>
                </a:endParaRPr>
              </a:p>
            </p:txBody>
          </p:sp>
        </p:grpSp>
        <p:grpSp>
          <p:nvGrpSpPr>
            <p:cNvPr id="4" name="Group 40"/>
            <p:cNvGrpSpPr/>
            <p:nvPr/>
          </p:nvGrpSpPr>
          <p:grpSpPr>
            <a:xfrm>
              <a:off x="4631380" y="1819515"/>
              <a:ext cx="3942604" cy="3969635"/>
              <a:chOff x="510643" y="1819515"/>
              <a:chExt cx="8063341" cy="3969635"/>
            </a:xfrm>
          </p:grpSpPr>
          <p:sp>
            <p:nvSpPr>
              <p:cNvPr id="42" name="Rectangle 41"/>
              <p:cNvSpPr/>
              <p:nvPr/>
            </p:nvSpPr>
            <p:spPr>
              <a:xfrm>
                <a:off x="510643" y="2173183"/>
                <a:ext cx="8063341" cy="3615967"/>
              </a:xfrm>
              <a:prstGeom prst="rect">
                <a:avLst/>
              </a:prstGeom>
              <a:gradFill flip="none" rotWithShape="1">
                <a:gsLst>
                  <a:gs pos="0">
                    <a:srgbClr val="EAEAEA"/>
                  </a:gs>
                  <a:gs pos="100000">
                    <a:schemeClr val="bg1"/>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510643" y="2137559"/>
                <a:ext cx="8063341" cy="8543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a:spLocks noChangeArrowheads="1"/>
              </p:cNvSpPr>
              <p:nvPr/>
            </p:nvSpPr>
            <p:spPr bwMode="auto">
              <a:xfrm>
                <a:off x="745667" y="2313446"/>
                <a:ext cx="7580214" cy="295465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a:p>
                <a:pPr marL="166688" indent="-166688">
                  <a:buFont typeface="Arial" pitchFamily="34" charset="0"/>
                  <a:buChar char="•"/>
                </a:pPr>
                <a:r>
                  <a:rPr lang="en-US" sz="1600" dirty="0" smtClean="0"/>
                  <a:t>Lorem ipsum dolor sit amet, consectetur adipisicing elit, sed do eiusmod tempor incididunt ut labore et dolore magna aliqua. </a:t>
                </a:r>
              </a:p>
              <a:p>
                <a:pPr marL="166688" indent="-166688">
                  <a:buFont typeface="Arial" pitchFamily="34" charset="0"/>
                  <a:buChar char="•"/>
                </a:pPr>
                <a:r>
                  <a:rPr lang="en-US" sz="1600" dirty="0" smtClean="0"/>
                  <a:t>Ut enim ad minim veniam, quis nostrud exercitation ullamco laboris</a:t>
                </a:r>
              </a:p>
            </p:txBody>
          </p:sp>
          <p:sp>
            <p:nvSpPr>
              <p:cNvPr id="45" name="Rectangle 1878"/>
              <p:cNvSpPr>
                <a:spLocks noChangeArrowheads="1"/>
              </p:cNvSpPr>
              <p:nvPr/>
            </p:nvSpPr>
            <p:spPr bwMode="auto">
              <a:xfrm>
                <a:off x="1391135" y="1819515"/>
                <a:ext cx="6323000" cy="27699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lgn="ctr" defTabSz="914400"/>
                <a:r>
                  <a:rPr lang="da-DK" b="1" dirty="0" smtClean="0">
                    <a:latin typeface="Arial" pitchFamily="34" charset="0"/>
                  </a:rPr>
                  <a:t>Lorem ipsum dolor sit amet</a:t>
                </a:r>
                <a:endParaRPr kumimoji="0" lang="en-US" sz="1800" b="0" i="0" u="none" strike="noStrike" cap="none" normalizeH="0" baseline="0" dirty="0" smtClean="0">
                  <a:ln>
                    <a:noFill/>
                  </a:ln>
                  <a:effectLst/>
                  <a:latin typeface="Arial" pitchFamily="34" charset="0"/>
                </a:endParaRPr>
              </a:p>
            </p:txBody>
          </p:sp>
        </p:gr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496794" cy="889843"/>
          </a:xfrm>
        </p:spPr>
        <p:txBody>
          <a:bodyPr/>
          <a:lstStyle/>
          <a:p>
            <a:r>
              <a:rPr lang="en-US" dirty="0" smtClean="0"/>
              <a:t>ICON Library – USE ICONS Below OR REPLICATE the DESIGN</a:t>
            </a:r>
            <a:endParaRPr lang="en-US" dirty="0"/>
          </a:p>
        </p:txBody>
      </p:sp>
      <p:sp>
        <p:nvSpPr>
          <p:cNvPr id="7" name="TextBox 6"/>
          <p:cNvSpPr txBox="1"/>
          <p:nvPr/>
        </p:nvSpPr>
        <p:spPr>
          <a:xfrm>
            <a:off x="-2054431" y="1721922"/>
            <a:ext cx="45719" cy="45719"/>
          </a:xfrm>
          <a:prstGeom prst="rect">
            <a:avLst/>
          </a:prstGeom>
        </p:spPr>
        <p:txBody>
          <a:bodyPr wrap="square" rtlCol="0">
            <a:normAutofit fontScale="25000" lnSpcReduction="20000"/>
          </a:bodyPr>
          <a:lstStyle/>
          <a:p>
            <a:endParaRPr lang="en-US" sz="1500" dirty="0" smtClean="0"/>
          </a:p>
        </p:txBody>
      </p:sp>
      <p:grpSp>
        <p:nvGrpSpPr>
          <p:cNvPr id="72" name="Group 71"/>
          <p:cNvGrpSpPr/>
          <p:nvPr/>
        </p:nvGrpSpPr>
        <p:grpSpPr>
          <a:xfrm>
            <a:off x="482932" y="1551706"/>
            <a:ext cx="1393370" cy="1393370"/>
            <a:chOff x="482932" y="1551706"/>
            <a:chExt cx="1393370" cy="1393370"/>
          </a:xfrm>
        </p:grpSpPr>
        <p:sp>
          <p:nvSpPr>
            <p:cNvPr id="8" name="Oval 7"/>
            <p:cNvSpPr/>
            <p:nvPr/>
          </p:nvSpPr>
          <p:spPr>
            <a:xfrm>
              <a:off x="482932" y="1551706"/>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9" name="Picture 2" descr="http://icons.iconarchive.com/icons/visualpharm/icons8-metro-style/512/Ecommerce-Handshake-icon.png"/>
            <p:cNvPicPr>
              <a:picLocks noChangeAspect="1" noChangeArrowheads="1"/>
            </p:cNvPicPr>
            <p:nvPr/>
          </p:nvPicPr>
          <p:blipFill>
            <a:blip r:embed="rId2">
              <a:lum bright="100000"/>
            </a:blip>
            <a:srcRect/>
            <a:stretch>
              <a:fillRect/>
            </a:stretch>
          </p:blipFill>
          <p:spPr bwMode="auto">
            <a:xfrm>
              <a:off x="661351" y="1711053"/>
              <a:ext cx="1045027" cy="1045027"/>
            </a:xfrm>
            <a:prstGeom prst="ellipse">
              <a:avLst/>
            </a:prstGeom>
            <a:noFill/>
          </p:spPr>
        </p:pic>
      </p:grpSp>
      <p:grpSp>
        <p:nvGrpSpPr>
          <p:cNvPr id="83" name="Group 82"/>
          <p:cNvGrpSpPr/>
          <p:nvPr/>
        </p:nvGrpSpPr>
        <p:grpSpPr>
          <a:xfrm>
            <a:off x="2155382" y="1551706"/>
            <a:ext cx="1393370" cy="1393370"/>
            <a:chOff x="2155382" y="1551706"/>
            <a:chExt cx="1393370" cy="1393370"/>
          </a:xfrm>
        </p:grpSpPr>
        <p:sp>
          <p:nvSpPr>
            <p:cNvPr id="11" name="Oval 10"/>
            <p:cNvSpPr/>
            <p:nvPr/>
          </p:nvSpPr>
          <p:spPr>
            <a:xfrm>
              <a:off x="2155382" y="1551706"/>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0" name="Picture 4" descr="http://openclipart.org/image/800px/svg_to_png/177854/1367934593.png"/>
            <p:cNvPicPr>
              <a:picLocks noChangeAspect="1" noChangeArrowheads="1"/>
            </p:cNvPicPr>
            <p:nvPr/>
          </p:nvPicPr>
          <p:blipFill>
            <a:blip r:embed="rId3">
              <a:lum bright="100000"/>
            </a:blip>
            <a:srcRect l="35382" t="12529" r="34076" b="11193"/>
            <a:stretch>
              <a:fillRect/>
            </a:stretch>
          </p:blipFill>
          <p:spPr bwMode="auto">
            <a:xfrm>
              <a:off x="2621546" y="1672679"/>
              <a:ext cx="461042" cy="1151424"/>
            </a:xfrm>
            <a:prstGeom prst="rect">
              <a:avLst/>
            </a:prstGeom>
            <a:noFill/>
          </p:spPr>
        </p:pic>
      </p:grpSp>
      <p:grpSp>
        <p:nvGrpSpPr>
          <p:cNvPr id="86" name="Group 85"/>
          <p:cNvGrpSpPr/>
          <p:nvPr/>
        </p:nvGrpSpPr>
        <p:grpSpPr>
          <a:xfrm>
            <a:off x="3815959" y="1551706"/>
            <a:ext cx="1393370" cy="1393370"/>
            <a:chOff x="3815959" y="1551706"/>
            <a:chExt cx="1393370" cy="1393370"/>
          </a:xfrm>
        </p:grpSpPr>
        <p:sp>
          <p:nvSpPr>
            <p:cNvPr id="15" name="Oval 14"/>
            <p:cNvSpPr/>
            <p:nvPr/>
          </p:nvSpPr>
          <p:spPr>
            <a:xfrm>
              <a:off x="3815959" y="1551706"/>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4" name="Picture 53" descr="icon-podium-large.png"/>
            <p:cNvPicPr>
              <a:picLocks noChangeAspect="1"/>
            </p:cNvPicPr>
            <p:nvPr/>
          </p:nvPicPr>
          <p:blipFill>
            <a:blip r:embed="rId4">
              <a:lum bright="100000"/>
            </a:blip>
            <a:stretch>
              <a:fillRect/>
            </a:stretch>
          </p:blipFill>
          <p:spPr>
            <a:xfrm>
              <a:off x="3946939" y="1657573"/>
              <a:ext cx="1131409" cy="1131409"/>
            </a:xfrm>
            <a:prstGeom prst="ellipse">
              <a:avLst/>
            </a:prstGeom>
          </p:spPr>
        </p:pic>
      </p:grpSp>
      <p:grpSp>
        <p:nvGrpSpPr>
          <p:cNvPr id="89" name="Group 88"/>
          <p:cNvGrpSpPr/>
          <p:nvPr/>
        </p:nvGrpSpPr>
        <p:grpSpPr>
          <a:xfrm>
            <a:off x="5488416" y="1551706"/>
            <a:ext cx="1393370" cy="1393370"/>
            <a:chOff x="5488416" y="1551706"/>
            <a:chExt cx="1393370" cy="1393370"/>
          </a:xfrm>
        </p:grpSpPr>
        <p:sp>
          <p:nvSpPr>
            <p:cNvPr id="18" name="Oval 17"/>
            <p:cNvSpPr/>
            <p:nvPr/>
          </p:nvSpPr>
          <p:spPr>
            <a:xfrm>
              <a:off x="5488416" y="1551706"/>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6" name="Picture 6" descr="http://www.clker.com/cliparts/j/m/k/J/0/5/jt-puzzle-piece-1-md.png"/>
            <p:cNvPicPr>
              <a:picLocks noChangeAspect="1" noChangeArrowheads="1"/>
            </p:cNvPicPr>
            <p:nvPr/>
          </p:nvPicPr>
          <p:blipFill>
            <a:blip r:embed="rId5">
              <a:lum bright="100000"/>
            </a:blip>
            <a:srcRect/>
            <a:stretch>
              <a:fillRect/>
            </a:stretch>
          </p:blipFill>
          <p:spPr bwMode="auto">
            <a:xfrm>
              <a:off x="5780406" y="1833454"/>
              <a:ext cx="883416" cy="883416"/>
            </a:xfrm>
            <a:prstGeom prst="rect">
              <a:avLst/>
            </a:prstGeom>
            <a:noFill/>
          </p:spPr>
        </p:pic>
      </p:grpSp>
      <p:grpSp>
        <p:nvGrpSpPr>
          <p:cNvPr id="75" name="Group 74"/>
          <p:cNvGrpSpPr/>
          <p:nvPr/>
        </p:nvGrpSpPr>
        <p:grpSpPr>
          <a:xfrm>
            <a:off x="482932" y="3093531"/>
            <a:ext cx="1393370" cy="1393370"/>
            <a:chOff x="482932" y="3093531"/>
            <a:chExt cx="1393370" cy="1393370"/>
          </a:xfrm>
        </p:grpSpPr>
        <p:sp>
          <p:nvSpPr>
            <p:cNvPr id="25" name="Oval 24"/>
            <p:cNvSpPr/>
            <p:nvPr/>
          </p:nvSpPr>
          <p:spPr>
            <a:xfrm>
              <a:off x="482932" y="3093531"/>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7" name="Picture 8" descr="http://www.asccareerservices.osu.edu/sites/asccareerservices.osu.edu/files/NETWORK%20ICON_115.png?1378926929"/>
            <p:cNvPicPr>
              <a:picLocks noChangeAspect="1" noChangeArrowheads="1"/>
            </p:cNvPicPr>
            <p:nvPr/>
          </p:nvPicPr>
          <p:blipFill>
            <a:blip r:embed="rId6">
              <a:lum bright="100000"/>
            </a:blip>
            <a:srcRect/>
            <a:stretch>
              <a:fillRect/>
            </a:stretch>
          </p:blipFill>
          <p:spPr bwMode="auto">
            <a:xfrm>
              <a:off x="686664" y="3353081"/>
              <a:ext cx="958262" cy="955665"/>
            </a:xfrm>
            <a:prstGeom prst="rect">
              <a:avLst/>
            </a:prstGeom>
            <a:noFill/>
          </p:spPr>
        </p:pic>
      </p:grpSp>
      <p:grpSp>
        <p:nvGrpSpPr>
          <p:cNvPr id="84" name="Group 83"/>
          <p:cNvGrpSpPr/>
          <p:nvPr/>
        </p:nvGrpSpPr>
        <p:grpSpPr>
          <a:xfrm>
            <a:off x="2155382" y="3093531"/>
            <a:ext cx="1393370" cy="1393370"/>
            <a:chOff x="2155382" y="3093531"/>
            <a:chExt cx="1393370" cy="1393370"/>
          </a:xfrm>
        </p:grpSpPr>
        <p:sp>
          <p:nvSpPr>
            <p:cNvPr id="28" name="Oval 27"/>
            <p:cNvSpPr/>
            <p:nvPr/>
          </p:nvSpPr>
          <p:spPr>
            <a:xfrm>
              <a:off x="2155382" y="3093531"/>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9" name="Picture 58" descr="clipboard-8-512.gif"/>
            <p:cNvPicPr>
              <a:picLocks noChangeAspect="1"/>
            </p:cNvPicPr>
            <p:nvPr/>
          </p:nvPicPr>
          <p:blipFill>
            <a:blip r:embed="rId7">
              <a:lum bright="100000"/>
            </a:blip>
            <a:stretch>
              <a:fillRect/>
            </a:stretch>
          </p:blipFill>
          <p:spPr>
            <a:xfrm>
              <a:off x="2343212" y="3278800"/>
              <a:ext cx="1017708" cy="1017708"/>
            </a:xfrm>
            <a:prstGeom prst="rect">
              <a:avLst/>
            </a:prstGeom>
          </p:spPr>
        </p:pic>
      </p:grpSp>
      <p:grpSp>
        <p:nvGrpSpPr>
          <p:cNvPr id="87" name="Group 86"/>
          <p:cNvGrpSpPr/>
          <p:nvPr/>
        </p:nvGrpSpPr>
        <p:grpSpPr>
          <a:xfrm>
            <a:off x="3815959" y="3093531"/>
            <a:ext cx="1393370" cy="1393370"/>
            <a:chOff x="3815959" y="3093531"/>
            <a:chExt cx="1393370" cy="1393370"/>
          </a:xfrm>
        </p:grpSpPr>
        <p:sp>
          <p:nvSpPr>
            <p:cNvPr id="31" name="Oval 30"/>
            <p:cNvSpPr/>
            <p:nvPr/>
          </p:nvSpPr>
          <p:spPr>
            <a:xfrm>
              <a:off x="3815959" y="3093531"/>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0" name="Picture 10" descr="http://icons.iconarchive.com/icons/visualpharm/icons8-metro-style/512/Very-Basic-Checkmark-icon.png"/>
            <p:cNvPicPr>
              <a:picLocks noChangeAspect="1" noChangeArrowheads="1"/>
            </p:cNvPicPr>
            <p:nvPr/>
          </p:nvPicPr>
          <p:blipFill>
            <a:blip r:embed="rId8">
              <a:lum bright="100000"/>
            </a:blip>
            <a:srcRect l="7626" t="9099" r="8145" b="10007"/>
            <a:stretch>
              <a:fillRect/>
            </a:stretch>
          </p:blipFill>
          <p:spPr bwMode="auto">
            <a:xfrm>
              <a:off x="3933780" y="3312099"/>
              <a:ext cx="1034784" cy="993802"/>
            </a:xfrm>
            <a:prstGeom prst="rect">
              <a:avLst/>
            </a:prstGeom>
            <a:noFill/>
          </p:spPr>
        </p:pic>
      </p:grpSp>
      <p:grpSp>
        <p:nvGrpSpPr>
          <p:cNvPr id="90" name="Group 89"/>
          <p:cNvGrpSpPr/>
          <p:nvPr/>
        </p:nvGrpSpPr>
        <p:grpSpPr>
          <a:xfrm>
            <a:off x="5488416" y="3093531"/>
            <a:ext cx="1393370" cy="1393370"/>
            <a:chOff x="5488416" y="3093531"/>
            <a:chExt cx="1393370" cy="1393370"/>
          </a:xfrm>
        </p:grpSpPr>
        <p:sp>
          <p:nvSpPr>
            <p:cNvPr id="34" name="Oval 33"/>
            <p:cNvSpPr/>
            <p:nvPr/>
          </p:nvSpPr>
          <p:spPr>
            <a:xfrm>
              <a:off x="5488416" y="3093531"/>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2" name="Picture 61" descr="target.png"/>
            <p:cNvPicPr>
              <a:picLocks noChangeAspect="1"/>
            </p:cNvPicPr>
            <p:nvPr/>
          </p:nvPicPr>
          <p:blipFill>
            <a:blip r:embed="rId9">
              <a:lum bright="100000"/>
            </a:blip>
            <a:stretch>
              <a:fillRect/>
            </a:stretch>
          </p:blipFill>
          <p:spPr>
            <a:xfrm>
              <a:off x="5622919" y="3228034"/>
              <a:ext cx="1124365" cy="1124365"/>
            </a:xfrm>
            <a:prstGeom prst="rect">
              <a:avLst/>
            </a:prstGeom>
          </p:spPr>
        </p:pic>
      </p:grpSp>
      <p:grpSp>
        <p:nvGrpSpPr>
          <p:cNvPr id="92" name="Group 91"/>
          <p:cNvGrpSpPr/>
          <p:nvPr/>
        </p:nvGrpSpPr>
        <p:grpSpPr>
          <a:xfrm>
            <a:off x="7160856" y="1551706"/>
            <a:ext cx="1393370" cy="1393370"/>
            <a:chOff x="7160856" y="1551706"/>
            <a:chExt cx="1393370" cy="1393370"/>
          </a:xfrm>
        </p:grpSpPr>
        <p:sp>
          <p:nvSpPr>
            <p:cNvPr id="45" name="Oval 44"/>
            <p:cNvSpPr/>
            <p:nvPr/>
          </p:nvSpPr>
          <p:spPr>
            <a:xfrm>
              <a:off x="7160856" y="1551706"/>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3" name="Picture 12" descr="https://cdn1.iconfinder.com/data/icons/windows-8-metro-style/512/money_bag.png"/>
            <p:cNvPicPr>
              <a:picLocks noChangeAspect="1" noChangeArrowheads="1"/>
            </p:cNvPicPr>
            <p:nvPr/>
          </p:nvPicPr>
          <p:blipFill>
            <a:blip r:embed="rId10">
              <a:lum bright="100000"/>
            </a:blip>
            <a:srcRect/>
            <a:stretch>
              <a:fillRect/>
            </a:stretch>
          </p:blipFill>
          <p:spPr bwMode="auto">
            <a:xfrm>
              <a:off x="7382497" y="1711094"/>
              <a:ext cx="959139" cy="959139"/>
            </a:xfrm>
            <a:prstGeom prst="rect">
              <a:avLst/>
            </a:prstGeom>
            <a:noFill/>
          </p:spPr>
        </p:pic>
      </p:grpSp>
      <p:grpSp>
        <p:nvGrpSpPr>
          <p:cNvPr id="93" name="Group 92"/>
          <p:cNvGrpSpPr/>
          <p:nvPr/>
        </p:nvGrpSpPr>
        <p:grpSpPr>
          <a:xfrm>
            <a:off x="7160856" y="3093531"/>
            <a:ext cx="1393370" cy="1393370"/>
            <a:chOff x="7160856" y="3093531"/>
            <a:chExt cx="1393370" cy="1393370"/>
          </a:xfrm>
        </p:grpSpPr>
        <p:sp>
          <p:nvSpPr>
            <p:cNvPr id="48" name="Oval 47"/>
            <p:cNvSpPr/>
            <p:nvPr/>
          </p:nvSpPr>
          <p:spPr>
            <a:xfrm>
              <a:off x="7160856" y="3093531"/>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5" name="Picture 64" descr="chess_piece_queen.png"/>
            <p:cNvPicPr>
              <a:picLocks noChangeAspect="1"/>
            </p:cNvPicPr>
            <p:nvPr/>
          </p:nvPicPr>
          <p:blipFill>
            <a:blip r:embed="rId11">
              <a:lum bright="100000"/>
            </a:blip>
            <a:srcRect l="23150" t="8036" r="22967" b="5022"/>
            <a:stretch>
              <a:fillRect/>
            </a:stretch>
          </p:blipFill>
          <p:spPr>
            <a:xfrm>
              <a:off x="7526981" y="3208835"/>
              <a:ext cx="665016" cy="1073042"/>
            </a:xfrm>
            <a:prstGeom prst="rect">
              <a:avLst/>
            </a:prstGeom>
          </p:spPr>
        </p:pic>
      </p:grpSp>
      <p:grpSp>
        <p:nvGrpSpPr>
          <p:cNvPr id="81" name="Group 80"/>
          <p:cNvGrpSpPr/>
          <p:nvPr/>
        </p:nvGrpSpPr>
        <p:grpSpPr>
          <a:xfrm>
            <a:off x="482932" y="4635343"/>
            <a:ext cx="1393370" cy="1393370"/>
            <a:chOff x="482932" y="4635343"/>
            <a:chExt cx="1393370" cy="1393370"/>
          </a:xfrm>
        </p:grpSpPr>
        <p:sp>
          <p:nvSpPr>
            <p:cNvPr id="55" name="Oval 54"/>
            <p:cNvSpPr/>
            <p:nvPr/>
          </p:nvSpPr>
          <p:spPr>
            <a:xfrm>
              <a:off x="482932" y="4635343"/>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6" name="Picture 65" descr="profit.png"/>
            <p:cNvPicPr>
              <a:picLocks noChangeAspect="1"/>
            </p:cNvPicPr>
            <p:nvPr/>
          </p:nvPicPr>
          <p:blipFill>
            <a:blip r:embed="rId12">
              <a:lum bright="100000"/>
            </a:blip>
            <a:stretch>
              <a:fillRect/>
            </a:stretch>
          </p:blipFill>
          <p:spPr>
            <a:xfrm>
              <a:off x="660268" y="4857009"/>
              <a:ext cx="966652" cy="904590"/>
            </a:xfrm>
            <a:prstGeom prst="rect">
              <a:avLst/>
            </a:prstGeom>
          </p:spPr>
        </p:pic>
      </p:grpSp>
      <p:grpSp>
        <p:nvGrpSpPr>
          <p:cNvPr id="85" name="Group 84"/>
          <p:cNvGrpSpPr/>
          <p:nvPr/>
        </p:nvGrpSpPr>
        <p:grpSpPr>
          <a:xfrm>
            <a:off x="2155382" y="4635343"/>
            <a:ext cx="1393370" cy="1393370"/>
            <a:chOff x="2155382" y="4635343"/>
            <a:chExt cx="1393370" cy="1393370"/>
          </a:xfrm>
        </p:grpSpPr>
        <p:sp>
          <p:nvSpPr>
            <p:cNvPr id="58" name="Oval 57"/>
            <p:cNvSpPr/>
            <p:nvPr/>
          </p:nvSpPr>
          <p:spPr>
            <a:xfrm>
              <a:off x="2155382" y="4635343"/>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8" name="Picture 14" descr="http://img4.wikia.nocookie.net/__cb20130623203215/onceuponatime8042/images/3/3d/IconTime.png"/>
            <p:cNvPicPr>
              <a:picLocks noChangeAspect="1" noChangeArrowheads="1"/>
            </p:cNvPicPr>
            <p:nvPr/>
          </p:nvPicPr>
          <p:blipFill>
            <a:blip r:embed="rId13">
              <a:lum bright="100000"/>
            </a:blip>
            <a:srcRect/>
            <a:stretch>
              <a:fillRect/>
            </a:stretch>
          </p:blipFill>
          <p:spPr bwMode="auto">
            <a:xfrm>
              <a:off x="2241869" y="4721830"/>
              <a:ext cx="1220396" cy="1220396"/>
            </a:xfrm>
            <a:prstGeom prst="rect">
              <a:avLst/>
            </a:prstGeom>
            <a:noFill/>
          </p:spPr>
        </p:pic>
      </p:grpSp>
      <p:grpSp>
        <p:nvGrpSpPr>
          <p:cNvPr id="88" name="Group 87"/>
          <p:cNvGrpSpPr/>
          <p:nvPr/>
        </p:nvGrpSpPr>
        <p:grpSpPr>
          <a:xfrm>
            <a:off x="3815959" y="4635343"/>
            <a:ext cx="1393370" cy="1393370"/>
            <a:chOff x="3815959" y="4635343"/>
            <a:chExt cx="1393370" cy="1393370"/>
          </a:xfrm>
        </p:grpSpPr>
        <p:sp>
          <p:nvSpPr>
            <p:cNvPr id="61" name="Oval 60"/>
            <p:cNvSpPr/>
            <p:nvPr/>
          </p:nvSpPr>
          <p:spPr>
            <a:xfrm>
              <a:off x="3815959" y="4635343"/>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9" name="Picture 68" descr="environmentalsvg-12-512.png"/>
            <p:cNvPicPr>
              <a:picLocks noChangeAspect="1"/>
            </p:cNvPicPr>
            <p:nvPr/>
          </p:nvPicPr>
          <p:blipFill>
            <a:blip r:embed="rId14">
              <a:lum bright="100000"/>
            </a:blip>
            <a:stretch>
              <a:fillRect/>
            </a:stretch>
          </p:blipFill>
          <p:spPr>
            <a:xfrm>
              <a:off x="3865006" y="4821382"/>
              <a:ext cx="1305592" cy="1030194"/>
            </a:xfrm>
            <a:prstGeom prst="rect">
              <a:avLst/>
            </a:prstGeom>
          </p:spPr>
        </p:pic>
      </p:grpSp>
      <p:grpSp>
        <p:nvGrpSpPr>
          <p:cNvPr id="91" name="Group 90"/>
          <p:cNvGrpSpPr/>
          <p:nvPr/>
        </p:nvGrpSpPr>
        <p:grpSpPr>
          <a:xfrm>
            <a:off x="5488416" y="4635343"/>
            <a:ext cx="1393370" cy="1393370"/>
            <a:chOff x="5488416" y="4635343"/>
            <a:chExt cx="1393370" cy="1393370"/>
          </a:xfrm>
        </p:grpSpPr>
        <p:sp>
          <p:nvSpPr>
            <p:cNvPr id="64" name="Oval 63"/>
            <p:cNvSpPr/>
            <p:nvPr/>
          </p:nvSpPr>
          <p:spPr>
            <a:xfrm>
              <a:off x="5488416" y="4635343"/>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0" name="Picture 69" descr="Loudspeaker-512.png"/>
            <p:cNvPicPr>
              <a:picLocks noChangeAspect="1"/>
            </p:cNvPicPr>
            <p:nvPr/>
          </p:nvPicPr>
          <p:blipFill>
            <a:blip r:embed="rId15">
              <a:lum bright="100000"/>
            </a:blip>
            <a:stretch>
              <a:fillRect/>
            </a:stretch>
          </p:blipFill>
          <p:spPr>
            <a:xfrm>
              <a:off x="5631872" y="4809508"/>
              <a:ext cx="1050889" cy="1050889"/>
            </a:xfrm>
            <a:prstGeom prst="rect">
              <a:avLst/>
            </a:prstGeom>
          </p:spPr>
        </p:pic>
      </p:grpSp>
      <p:grpSp>
        <p:nvGrpSpPr>
          <p:cNvPr id="94" name="Group 93"/>
          <p:cNvGrpSpPr/>
          <p:nvPr/>
        </p:nvGrpSpPr>
        <p:grpSpPr>
          <a:xfrm>
            <a:off x="7160856" y="4635343"/>
            <a:ext cx="1393370" cy="1393370"/>
            <a:chOff x="7160856" y="4635343"/>
            <a:chExt cx="1393370" cy="1393370"/>
          </a:xfrm>
        </p:grpSpPr>
        <p:sp>
          <p:nvSpPr>
            <p:cNvPr id="67" name="Oval 66"/>
            <p:cNvSpPr/>
            <p:nvPr/>
          </p:nvSpPr>
          <p:spPr>
            <a:xfrm>
              <a:off x="7160856" y="4635343"/>
              <a:ext cx="1393370" cy="139337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1" name="Picture 16" descr="http://upload.wikimedia.org/wikipedia/commons/thumb/6/69/Categorisation-hierarchy-left2right.svg/300px-Categorisation-hierarchy-left2right.svg.png"/>
            <p:cNvPicPr>
              <a:picLocks noChangeAspect="1" noChangeArrowheads="1"/>
            </p:cNvPicPr>
            <p:nvPr/>
          </p:nvPicPr>
          <p:blipFill>
            <a:blip r:embed="rId16">
              <a:lum bright="100000"/>
            </a:blip>
            <a:srcRect/>
            <a:stretch>
              <a:fillRect/>
            </a:stretch>
          </p:blipFill>
          <p:spPr bwMode="auto">
            <a:xfrm rot="5400000">
              <a:off x="7398326" y="4797630"/>
              <a:ext cx="931016" cy="931016"/>
            </a:xfrm>
            <a:prstGeom prst="rect">
              <a:avLst/>
            </a:prstGeom>
            <a:noFill/>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p:txBody>
          <a:bodyPr/>
          <a:lstStyle/>
          <a:p>
            <a:r>
              <a:rPr lang="en-US" dirty="0" smtClean="0"/>
              <a:t>Lorem ipsum dolor sit amet, consectetur adipisicing elit, sed do eiusmod tempor incididunt ut labore et dolore magna aliqua. </a:t>
            </a:r>
          </a:p>
          <a:p>
            <a:r>
              <a:rPr lang="en-US" dirty="0" smtClean="0"/>
              <a:t>Lorem ipsum dolor sit amet, consectetur adipisicing elit, sed do eiusmod tempor incididunt ut labore.</a:t>
            </a:r>
          </a:p>
          <a:p>
            <a:endParaRPr lang="en-US" dirty="0"/>
          </a:p>
        </p:txBody>
      </p:sp>
      <p:sp>
        <p:nvSpPr>
          <p:cNvPr id="3" name="Title 2"/>
          <p:cNvSpPr>
            <a:spLocks noGrp="1"/>
          </p:cNvSpPr>
          <p:nvPr>
            <p:ph type="ctrTitle"/>
          </p:nvPr>
        </p:nvSpPr>
        <p:spPr/>
        <p:txBody>
          <a:bodyPr/>
          <a:lstStyle/>
          <a:p>
            <a:r>
              <a:rPr lang="en-US" dirty="0" smtClean="0"/>
              <a:t>Insert Slide Title HERE</a:t>
            </a:r>
            <a:endParaRPr lang="en-US" dirty="0"/>
          </a:p>
        </p:txBody>
      </p:sp>
      <p:pic>
        <p:nvPicPr>
          <p:cNvPr id="12" name="Picture Placeholder 11" descr="worker.jpg"/>
          <p:cNvPicPr>
            <a:picLocks noGrp="1" noChangeAspect="1"/>
          </p:cNvPicPr>
          <p:nvPr>
            <p:ph type="pic" sz="quarter" idx="13"/>
          </p:nvPr>
        </p:nvPicPr>
        <p:blipFill>
          <a:blip r:embed="rId2"/>
          <a:srcRect l="45" r="45"/>
          <a:stretch>
            <a:fillRect/>
          </a:stretch>
        </p:blipFill>
        <p:spPr/>
      </p:pic>
      <p:sp>
        <p:nvSpPr>
          <p:cNvPr id="11" name="Text Placeholder 10"/>
          <p:cNvSpPr>
            <a:spLocks noGrp="1"/>
          </p:cNvSpPr>
          <p:nvPr>
            <p:ph type="body" sz="quarter" idx="14"/>
          </p:nvPr>
        </p:nvSpPr>
        <p:spPr/>
        <p:txBody>
          <a:bodyPr/>
          <a:lstStyle/>
          <a:p>
            <a:r>
              <a:rPr lang="en-US" dirty="0" smtClean="0"/>
              <a:t>Lorem ipsum dolor sit amet, consectetur adipisicing elit, sed do eiusmod tempor incididunt ut labore et dolore magna aliqua.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469076" y="4780846"/>
            <a:ext cx="8205849" cy="738664"/>
          </a:xfrm>
        </p:spPr>
        <p:txBody>
          <a:bodyPr/>
          <a:lstStyle/>
          <a:p>
            <a:r>
              <a:rPr lang="en-US" b="1" dirty="0" smtClean="0"/>
              <a:t>Name</a:t>
            </a:r>
          </a:p>
          <a:p>
            <a:r>
              <a:rPr lang="en-US" dirty="0" smtClean="0"/>
              <a:t>Title</a:t>
            </a:r>
            <a:endParaRPr lang="en-US" dirty="0"/>
          </a:p>
        </p:txBody>
      </p:sp>
      <p:sp>
        <p:nvSpPr>
          <p:cNvPr id="2" name="Title 1"/>
          <p:cNvSpPr>
            <a:spLocks noGrp="1"/>
          </p:cNvSpPr>
          <p:nvPr>
            <p:ph type="ctrTitle"/>
          </p:nvPr>
        </p:nvSpPr>
        <p:spPr/>
        <p:txBody>
          <a:bodyPr/>
          <a:lstStyle/>
          <a:p>
            <a:r>
              <a:rPr lang="en-US" smtClean="0"/>
              <a:t>Insert PowerPOInt Title Here</a:t>
            </a:r>
            <a:endParaRPr lang="en-US" dirty="0"/>
          </a:p>
        </p:txBody>
      </p:sp>
      <p:sp>
        <p:nvSpPr>
          <p:cNvPr id="3" name="Text Placeholder 2"/>
          <p:cNvSpPr>
            <a:spLocks noGrp="1"/>
          </p:cNvSpPr>
          <p:nvPr>
            <p:ph type="body" sz="quarter" idx="10"/>
          </p:nvPr>
        </p:nvSpPr>
        <p:spPr/>
        <p:txBody>
          <a:bodyPr/>
          <a:lstStyle/>
          <a:p>
            <a:r>
              <a:rPr lang="en-US" smtClean="0"/>
              <a:t>Insert PowerPoint subtitle here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1"/>
          </p:nvPr>
        </p:nvSpPr>
        <p:spPr/>
        <p:txBody>
          <a:bodyPr/>
          <a:lstStyle/>
          <a:p>
            <a:r>
              <a:rPr lang="en-US" dirty="0" smtClean="0"/>
              <a:t>Lorem ipsum dolor sit amet, consectetur adipisicing elit, sed do eiusmod tempor incididunt ut labore et dolore magna aliqua. </a:t>
            </a:r>
          </a:p>
          <a:p>
            <a:r>
              <a:rPr lang="en-US" dirty="0" smtClean="0"/>
              <a:t>Lorem ipsum dolor sit amet, consectetur adipisicing elit, sed do eiusmod tempor incididunt ut labore.</a:t>
            </a:r>
          </a:p>
          <a:p>
            <a:endParaRPr lang="en-US" dirty="0"/>
          </a:p>
        </p:txBody>
      </p:sp>
      <p:sp>
        <p:nvSpPr>
          <p:cNvPr id="3" name="Title 2"/>
          <p:cNvSpPr>
            <a:spLocks noGrp="1"/>
          </p:cNvSpPr>
          <p:nvPr>
            <p:ph type="ctrTitle"/>
          </p:nvPr>
        </p:nvSpPr>
        <p:spPr/>
        <p:txBody>
          <a:bodyPr/>
          <a:lstStyle/>
          <a:p>
            <a:r>
              <a:rPr lang="en-US" dirty="0" smtClean="0"/>
              <a:t>Insert Slide Title HERE</a:t>
            </a:r>
            <a:endParaRPr lang="en-US" dirty="0"/>
          </a:p>
        </p:txBody>
      </p:sp>
      <p:sp>
        <p:nvSpPr>
          <p:cNvPr id="11" name="Text Placeholder 10"/>
          <p:cNvSpPr>
            <a:spLocks noGrp="1"/>
          </p:cNvSpPr>
          <p:nvPr>
            <p:ph type="body" sz="quarter" idx="14"/>
          </p:nvPr>
        </p:nvSpPr>
        <p:spPr/>
        <p:txBody>
          <a:bodyPr/>
          <a:lstStyle/>
          <a:p>
            <a:r>
              <a:rPr lang="en-US" dirty="0" smtClean="0"/>
              <a:t>Lorem ipsum dolor sit amet, consectetur adipisicing elit, sed do eiusmod tempor incididunt .</a:t>
            </a:r>
          </a:p>
        </p:txBody>
      </p:sp>
      <p:graphicFrame>
        <p:nvGraphicFramePr>
          <p:cNvPr id="8" name="Chart Placeholder 7"/>
          <p:cNvGraphicFramePr>
            <a:graphicFrameLocks noGrp="1"/>
          </p:cNvGraphicFramePr>
          <p:nvPr>
            <p:ph type="chart" sz="quarter" idx="15"/>
          </p:nvPr>
        </p:nvGraphicFramePr>
        <p:xfrm>
          <a:off x="4013200" y="1543050"/>
          <a:ext cx="4662488" cy="19002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Ricardo Samaniego v2.jpg"/>
          <p:cNvPicPr>
            <a:picLocks noGrp="1" noChangeAspect="1"/>
          </p:cNvPicPr>
          <p:nvPr>
            <p:ph type="pic" sz="quarter" idx="10"/>
          </p:nvPr>
        </p:nvPicPr>
        <p:blipFill>
          <a:blip r:embed="rId2"/>
          <a:srcRect t="799" b="799"/>
          <a:stretch>
            <a:fillRect/>
          </a:stretch>
        </p:blipFill>
        <p:spPr/>
      </p:pic>
      <p:sp>
        <p:nvSpPr>
          <p:cNvPr id="22" name="Title 21"/>
          <p:cNvSpPr>
            <a:spLocks noGrp="1"/>
          </p:cNvSpPr>
          <p:nvPr>
            <p:ph type="ctrTitle"/>
          </p:nvPr>
        </p:nvSpPr>
        <p:spPr>
          <a:xfrm>
            <a:off x="457218" y="3730688"/>
            <a:ext cx="5302331" cy="1188899"/>
          </a:xfrm>
        </p:spPr>
        <p:txBody>
          <a:bodyPr/>
          <a:lstStyle/>
          <a:p>
            <a:pPr algn="l"/>
            <a:r>
              <a:rPr lang="en-US" sz="4400" dirty="0" smtClean="0">
                <a:ln w="12700">
                  <a:solidFill>
                    <a:schemeClr val="tx1"/>
                  </a:solidFill>
                  <a:prstDash val="solid"/>
                </a:ln>
                <a:noFill/>
              </a:rPr>
              <a:t>Dig Deeper. </a:t>
            </a:r>
            <a:r>
              <a:rPr lang="en-US" sz="4400" dirty="0" smtClean="0">
                <a:solidFill>
                  <a:schemeClr val="bg1"/>
                </a:solidFill>
              </a:rPr>
              <a:t/>
            </a:r>
            <a:br>
              <a:rPr lang="en-US" sz="4400" dirty="0" smtClean="0">
                <a:solidFill>
                  <a:schemeClr val="bg1"/>
                </a:solidFill>
              </a:rPr>
            </a:br>
            <a:r>
              <a:rPr lang="en-US" sz="4400" dirty="0" smtClean="0"/>
              <a:t>Climb higher.</a:t>
            </a:r>
          </a:p>
        </p:txBody>
      </p:sp>
      <p:sp>
        <p:nvSpPr>
          <p:cNvPr id="8" name="Rectangle 7"/>
          <p:cNvSpPr/>
          <p:nvPr/>
        </p:nvSpPr>
        <p:spPr>
          <a:xfrm>
            <a:off x="6627269" y="6426919"/>
            <a:ext cx="2347117" cy="307777"/>
          </a:xfrm>
          <a:prstGeom prst="rect">
            <a:avLst/>
          </a:prstGeom>
        </p:spPr>
        <p:txBody>
          <a:bodyPr wrap="none">
            <a:spAutoFit/>
          </a:bodyPr>
          <a:lstStyle/>
          <a:p>
            <a:pPr algn="r"/>
            <a:r>
              <a:rPr lang="en-US" sz="700" dirty="0" smtClean="0">
                <a:solidFill>
                  <a:schemeClr val="bg1">
                    <a:lumMod val="85000"/>
                  </a:schemeClr>
                </a:solidFill>
              </a:rPr>
              <a:t>© Ricardo Samaniego | 2010</a:t>
            </a:r>
            <a:br>
              <a:rPr lang="en-US" sz="700" dirty="0" smtClean="0">
                <a:solidFill>
                  <a:schemeClr val="bg1">
                    <a:lumMod val="85000"/>
                  </a:schemeClr>
                </a:solidFill>
              </a:rPr>
            </a:br>
            <a:r>
              <a:rPr lang="en-US" sz="700" dirty="0" smtClean="0">
                <a:solidFill>
                  <a:schemeClr val="bg1">
                    <a:lumMod val="85000"/>
                  </a:schemeClr>
                </a:solidFill>
              </a:rPr>
              <a:t>http://www.flickr.com/photos/rsamaniego/4913438172/</a:t>
            </a:r>
            <a:endParaRPr lang="en-US" sz="700"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877854"/>
            <a:ext cx="8205849" cy="486271"/>
          </a:xfrm>
        </p:spPr>
        <p:txBody>
          <a:bodyPr/>
          <a:lstStyle/>
          <a:p>
            <a:r>
              <a:rPr lang="en-US" dirty="0" smtClean="0"/>
              <a:t>Insert Slide Title HERE</a:t>
            </a:r>
            <a:endParaRPr lang="en-US" dirty="0"/>
          </a:p>
        </p:txBody>
      </p:sp>
      <p:sp>
        <p:nvSpPr>
          <p:cNvPr id="3" name="Text Placeholder 2"/>
          <p:cNvSpPr>
            <a:spLocks noGrp="1"/>
          </p:cNvSpPr>
          <p:nvPr>
            <p:ph type="body" sz="quarter" idx="11"/>
          </p:nvPr>
        </p:nvSpPr>
        <p:spPr/>
        <p:txBody>
          <a:bodyPr/>
          <a:lstStyle/>
          <a:p>
            <a:r>
              <a:rPr lang="en-US" dirty="0" smtClean="0"/>
              <a:t>Lorem ipsum dolor sit amet, consectetur adipisicing elit, sed do eiusmod tempor incididunt ut labore et dolore magna aliqua. Ut enim ad minim veniam, quis nostrud exercitation ullamco laboris nisi ut aliquip ex ea commodo consequat. </a:t>
            </a:r>
          </a:p>
          <a:p>
            <a:pPr lvl="1"/>
            <a:r>
              <a:rPr lang="en-US" dirty="0" smtClean="0"/>
              <a:t>Duis aute irure dolor in reprehenderit in voluptate velit esse cillum dolore eu fugiat nulla pariatur. </a:t>
            </a:r>
          </a:p>
          <a:p>
            <a:pPr lvl="1"/>
            <a:r>
              <a:rPr lang="en-US" dirty="0" smtClean="0"/>
              <a:t>Excepteur sint occaecat cupidatat non proident, sunt in culpa qui officia deserunt mollit anim id est laborum.</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TWO LINE HEADER</a:t>
            </a:r>
            <a:endParaRPr lang="en-US" dirty="0"/>
          </a:p>
        </p:txBody>
      </p:sp>
      <p:sp>
        <p:nvSpPr>
          <p:cNvPr id="3" name="Text Placeholder 2"/>
          <p:cNvSpPr>
            <a:spLocks noGrp="1"/>
          </p:cNvSpPr>
          <p:nvPr>
            <p:ph type="body" sz="quarter" idx="11"/>
          </p:nvPr>
        </p:nvSpPr>
        <p:spPr/>
        <p:txBody>
          <a:bodyPr/>
          <a:lstStyle/>
          <a:p>
            <a:r>
              <a:rPr lang="en-US" dirty="0" smtClean="0"/>
              <a:t>Lorem ipsum dolor sit amet, consectetur adipisicing elit, sed do eiusmod tempor incididunt ut labore et dolore magna aliqua. Ut enim ad minim veniam, quis nostrud exercitation ullamco laboris nisi ut aliquip ex ea commodo consequat. </a:t>
            </a:r>
          </a:p>
          <a:p>
            <a:pPr lvl="1"/>
            <a:r>
              <a:rPr lang="en-US" dirty="0" smtClean="0"/>
              <a:t>Duis aute irure dolor in reprehenderit in voluptate velit esse cillum dolore eu fugiat nulla pariatur. </a:t>
            </a:r>
          </a:p>
          <a:p>
            <a:pPr lvl="1"/>
            <a:r>
              <a:rPr lang="en-US" dirty="0" smtClean="0"/>
              <a:t>Excepteur sint occaecat cupidatat non proident, sunt in culpa qui officia deserunt mollit anim id est laborum.</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89946"/>
            <a:ext cx="8205849" cy="1274179"/>
          </a:xfrm>
        </p:spPr>
        <p:txBody>
          <a:bodyPr/>
          <a:lstStyle/>
          <a:p>
            <a:r>
              <a:rPr lang="en-US" dirty="0" smtClean="0"/>
              <a:t>Insert Slide Title HERE</a:t>
            </a:r>
            <a:br>
              <a:rPr lang="en-US" dirty="0" smtClean="0"/>
            </a:br>
            <a:r>
              <a:rPr lang="en-US" dirty="0" smtClean="0"/>
              <a:t>Insert Slide Title HERE </a:t>
            </a:r>
            <a:br>
              <a:rPr lang="en-US" dirty="0" smtClean="0"/>
            </a:br>
            <a:r>
              <a:rPr lang="en-US" dirty="0" smtClean="0"/>
              <a:t>THREE LINE HEADER</a:t>
            </a:r>
            <a:endParaRPr lang="en-US" dirty="0"/>
          </a:p>
        </p:txBody>
      </p:sp>
      <p:sp>
        <p:nvSpPr>
          <p:cNvPr id="3" name="Text Placeholder 2"/>
          <p:cNvSpPr>
            <a:spLocks noGrp="1"/>
          </p:cNvSpPr>
          <p:nvPr>
            <p:ph type="body" sz="quarter" idx="11"/>
          </p:nvPr>
        </p:nvSpPr>
        <p:spPr/>
        <p:txBody>
          <a:bodyPr/>
          <a:lstStyle/>
          <a:p>
            <a:r>
              <a:rPr lang="en-US" dirty="0" smtClean="0"/>
              <a:t>Lorem ipsum dolor sit amet, consectetur adipisicing elit, sed do eiusmod tempor incididunt ut labore et dolore magna aliqua. Ut enim ad minim veniam, quis nostrud exercitation ullamco laboris nisi ut aliquip ex ea commodo consequat. </a:t>
            </a:r>
          </a:p>
          <a:p>
            <a:pPr lvl="1"/>
            <a:r>
              <a:rPr lang="en-US" dirty="0" smtClean="0"/>
              <a:t>Duis aute irure dolor in reprehenderit in voluptate velit esse cillum dolore eu fugiat nulla pariatur. </a:t>
            </a:r>
          </a:p>
          <a:p>
            <a:pPr lvl="1"/>
            <a:r>
              <a:rPr lang="en-US" dirty="0" smtClean="0"/>
              <a:t>Excepteur sint occaecat cupidatat non proident, sunt in culpa qui officia deserunt mollit anim id est laborum.</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1"/>
          </p:nvPr>
        </p:nvSpPr>
        <p:spPr>
          <a:xfrm>
            <a:off x="469076" y="1996506"/>
            <a:ext cx="8205849" cy="2769989"/>
          </a:xfrm>
        </p:spPr>
        <p:txBody>
          <a:bodyPr/>
          <a:lstStyle/>
          <a:p>
            <a:r>
              <a:rPr lang="en-US" dirty="0" smtClean="0"/>
              <a:t>“Lorem ipsum dolor sit amet, consectetur adipisicing elit, sed do”</a:t>
            </a:r>
            <a:br>
              <a:rPr lang="en-US" dirty="0" smtClean="0"/>
            </a:br>
            <a:endParaRPr lang="en-US" dirty="0" smtClean="0"/>
          </a:p>
          <a:p>
            <a:pPr algn="r"/>
            <a:r>
              <a:rPr lang="en-US" dirty="0" smtClean="0">
                <a:solidFill>
                  <a:schemeClr val="accent5"/>
                </a:solidFill>
              </a:rPr>
              <a:t>—John Smith</a:t>
            </a:r>
            <a:endParaRPr lang="en-US" dirty="0">
              <a:solidFill>
                <a:schemeClr val="accent5"/>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INTRODUCING NEW TOPIC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Two Column Layout</a:t>
            </a:r>
            <a:endParaRPr lang="en-US" dirty="0"/>
          </a:p>
        </p:txBody>
      </p:sp>
      <p:sp>
        <p:nvSpPr>
          <p:cNvPr id="7" name="Text Placeholder 6"/>
          <p:cNvSpPr>
            <a:spLocks noGrp="1"/>
          </p:cNvSpPr>
          <p:nvPr>
            <p:ph type="body" sz="quarter" idx="13"/>
          </p:nvPr>
        </p:nvSpPr>
        <p:spPr/>
        <p:txBody>
          <a:bodyPr/>
          <a:lstStyle/>
          <a:p>
            <a:r>
              <a:rPr lang="en-US" dirty="0" smtClean="0"/>
              <a:t>Lorem ipsum dolor sit amet, consectetur adipisicing elit, sed do eiusmod tempor incididunt ut labore et dolore magna aliqua. </a:t>
            </a:r>
          </a:p>
          <a:p>
            <a:r>
              <a:rPr lang="en-US" dirty="0" smtClean="0"/>
              <a:t>Ut enim ad minim veniam, quis nostrud exercitation ullamco laboris nisi ut aliquip ex ea commodo consequat. </a:t>
            </a:r>
          </a:p>
        </p:txBody>
      </p:sp>
      <p:sp>
        <p:nvSpPr>
          <p:cNvPr id="8" name="Text Placeholder 7"/>
          <p:cNvSpPr>
            <a:spLocks noGrp="1"/>
          </p:cNvSpPr>
          <p:nvPr>
            <p:ph type="body" sz="quarter" idx="14"/>
          </p:nvPr>
        </p:nvSpPr>
        <p:spPr/>
        <p:txBody>
          <a:bodyPr/>
          <a:lstStyle/>
          <a:p>
            <a:r>
              <a:rPr lang="en-US" dirty="0" smtClean="0"/>
              <a:t>Lorem ipsum dolor sit amet, consectetur adipisicing elit, sed do eiusmod tempor incididunt ut labore et dolore magna aliqua. </a:t>
            </a:r>
          </a:p>
          <a:p>
            <a:r>
              <a:rPr lang="en-US" dirty="0" smtClean="0"/>
              <a:t>Ut enim ad minim veniam, quis nostrud exercitation ullamco laboris nisi ut aliquip ex ea commodo consequat.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9076" y="474282"/>
            <a:ext cx="8205849" cy="889843"/>
          </a:xfrm>
        </p:spPr>
        <p:txBody>
          <a:bodyPr/>
          <a:lstStyle/>
          <a:p>
            <a:r>
              <a:rPr lang="en-US" dirty="0" smtClean="0"/>
              <a:t>Insert Slide Title HERE</a:t>
            </a:r>
            <a:br>
              <a:rPr lang="en-US" dirty="0" smtClean="0"/>
            </a:br>
            <a:r>
              <a:rPr lang="en-US" dirty="0" smtClean="0"/>
              <a:t>Two Column Layout | Content</a:t>
            </a:r>
            <a:endParaRPr lang="en-US" dirty="0"/>
          </a:p>
        </p:txBody>
      </p:sp>
      <p:sp>
        <p:nvSpPr>
          <p:cNvPr id="3" name="Text Placeholder 2"/>
          <p:cNvSpPr>
            <a:spLocks noGrp="1"/>
          </p:cNvSpPr>
          <p:nvPr>
            <p:ph type="body" sz="quarter" idx="13"/>
          </p:nvPr>
        </p:nvSpPr>
        <p:spPr/>
        <p:txBody>
          <a:bodyPr/>
          <a:lstStyle/>
          <a:p>
            <a:r>
              <a:rPr lang="en-US" dirty="0" smtClean="0"/>
              <a:t>Lorem ipsum dolor sit amet, consectetur adipisicing elit, sed do eiusmod tempor incididunt ut labore et dolore magna aliqua. </a:t>
            </a:r>
          </a:p>
          <a:p>
            <a:r>
              <a:rPr lang="en-US" dirty="0" smtClean="0"/>
              <a:t>Ut enim ad minim veniam, quis nostrud exercitation ullamco laboris nisi ut aliquip ex ea commodo consequat. </a:t>
            </a:r>
          </a:p>
          <a:p>
            <a:endParaRPr lang="en-US" dirty="0"/>
          </a:p>
        </p:txBody>
      </p:sp>
      <p:graphicFrame>
        <p:nvGraphicFramePr>
          <p:cNvPr id="6" name="Content Placeholder 5"/>
          <p:cNvGraphicFramePr>
            <a:graphicFrameLocks noGrp="1"/>
          </p:cNvGraphicFramePr>
          <p:nvPr>
            <p:ph sz="quarter" idx="15"/>
          </p:nvPr>
        </p:nvGraphicFramePr>
        <p:xfrm>
          <a:off x="4714875" y="1662113"/>
          <a:ext cx="3960813" cy="40481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rgbClr val="444444"/>
      </a:dk1>
      <a:lt1>
        <a:srgbClr val="FFFFFF"/>
      </a:lt1>
      <a:dk2>
        <a:srgbClr val="003D58"/>
      </a:dk2>
      <a:lt2>
        <a:srgbClr val="080808"/>
      </a:lt2>
      <a:accent1>
        <a:srgbClr val="006F9F"/>
      </a:accent1>
      <a:accent2>
        <a:srgbClr val="3FC4FF"/>
      </a:accent2>
      <a:accent3>
        <a:srgbClr val="639D45"/>
      </a:accent3>
      <a:accent4>
        <a:srgbClr val="AAD197"/>
      </a:accent4>
      <a:accent5>
        <a:srgbClr val="FFAE00"/>
      </a:accent5>
      <a:accent6>
        <a:srgbClr val="FFD475"/>
      </a:accent6>
      <a:hlink>
        <a:srgbClr val="006F9F"/>
      </a:hlink>
      <a:folHlink>
        <a:srgbClr val="FFAE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normAutofit/>
      </a:bodyPr>
      <a:lstStyle>
        <a:defPPr>
          <a:defRPr sz="15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5689</TotalTime>
  <Words>1031</Words>
  <Application>Microsoft Office PowerPoint</Application>
  <PresentationFormat>Letter Paper (8.5x11 in)</PresentationFormat>
  <Paragraphs>123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Insert PowerPOInt Title Here</vt:lpstr>
      <vt:lpstr>Insert Slide Title HERE</vt:lpstr>
      <vt:lpstr>Insert Slide Title HERE TWO LINE HEADER</vt:lpstr>
      <vt:lpstr>Insert Slide Title HERE Insert Slide Title HERE  THREE LINE HEADER</vt:lpstr>
      <vt:lpstr>Slide 6</vt:lpstr>
      <vt:lpstr>Slide 7</vt:lpstr>
      <vt:lpstr>Insert Slide Title HERE Two Column Layout</vt:lpstr>
      <vt:lpstr>Insert Slide Title HERE Two Column Layout | Content</vt:lpstr>
      <vt:lpstr>Insert Slide Title HERE Three Column with Images</vt:lpstr>
      <vt:lpstr>Insert Slide Title HERE Title Only</vt:lpstr>
      <vt:lpstr>Table Design Replicate Table Layout Below</vt:lpstr>
      <vt:lpstr>Tables, Charts &amp; Graphs  Replicate LAYOUTS Below</vt:lpstr>
      <vt:lpstr>Tables, Charts &amp; Graphs  Replicate LAYOUTS Below</vt:lpstr>
      <vt:lpstr>Tables, Charts &amp; Graphs  Replicate LAYOUTS Below</vt:lpstr>
      <vt:lpstr>Tables, Charts &amp; Graphs  Replicate LAYOUTS Below</vt:lpstr>
      <vt:lpstr>Tables, Charts &amp; Graphs  Replicate LAYOUTS Below</vt:lpstr>
      <vt:lpstr>ICON Library – USE ICONS Below OR REPLICATE the DESIGN</vt:lpstr>
      <vt:lpstr>Insert Slide Title HERE</vt:lpstr>
      <vt:lpstr>Insert Slide Title HERE</vt:lpstr>
      <vt:lpstr>Dig Deeper.  Climb higher.</vt:lpstr>
      <vt:lpstr>Slide 22</vt:lpstr>
    </vt:vector>
  </TitlesOfParts>
  <Company>Leadership Resource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guidelines</dc:title>
  <dc:creator>Thomas Fahy</dc:creator>
  <cp:lastModifiedBy>jvoskuil</cp:lastModifiedBy>
  <cp:revision>391</cp:revision>
  <dcterms:created xsi:type="dcterms:W3CDTF">2011-07-27T15:37:09Z</dcterms:created>
  <dcterms:modified xsi:type="dcterms:W3CDTF">2014-04-25T19:30:48Z</dcterms:modified>
</cp:coreProperties>
</file>